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8"/>
  </p:notesMasterIdLst>
  <p:handoutMasterIdLst>
    <p:handoutMasterId r:id="rId199"/>
  </p:handoutMasterIdLst>
  <p:sldIdLst>
    <p:sldId id="267" r:id="rId5"/>
    <p:sldId id="357" r:id="rId6"/>
    <p:sldId id="336" r:id="rId7"/>
    <p:sldId id="335" r:id="rId8"/>
    <p:sldId id="337" r:id="rId9"/>
    <p:sldId id="294" r:id="rId10"/>
    <p:sldId id="354" r:id="rId11"/>
    <p:sldId id="268" r:id="rId12"/>
    <p:sldId id="341" r:id="rId13"/>
    <p:sldId id="343" r:id="rId14"/>
    <p:sldId id="342" r:id="rId15"/>
    <p:sldId id="345" r:id="rId16"/>
    <p:sldId id="492" r:id="rId17"/>
    <p:sldId id="493" r:id="rId18"/>
    <p:sldId id="494" r:id="rId19"/>
    <p:sldId id="344" r:id="rId20"/>
    <p:sldId id="346" r:id="rId21"/>
    <p:sldId id="340" r:id="rId22"/>
    <p:sldId id="338" r:id="rId23"/>
    <p:sldId id="339" r:id="rId24"/>
    <p:sldId id="349" r:id="rId25"/>
    <p:sldId id="350" r:id="rId26"/>
    <p:sldId id="351" r:id="rId27"/>
    <p:sldId id="484" r:id="rId28"/>
    <p:sldId id="534" r:id="rId29"/>
    <p:sldId id="535" r:id="rId30"/>
    <p:sldId id="536" r:id="rId31"/>
    <p:sldId id="537" r:id="rId32"/>
    <p:sldId id="538" r:id="rId33"/>
    <p:sldId id="539" r:id="rId34"/>
    <p:sldId id="540" r:id="rId35"/>
    <p:sldId id="541" r:id="rId36"/>
    <p:sldId id="504" r:id="rId37"/>
    <p:sldId id="505" r:id="rId38"/>
    <p:sldId id="506" r:id="rId39"/>
    <p:sldId id="507" r:id="rId40"/>
    <p:sldId id="508" r:id="rId41"/>
    <p:sldId id="509" r:id="rId42"/>
    <p:sldId id="510" r:id="rId43"/>
    <p:sldId id="511" r:id="rId44"/>
    <p:sldId id="512" r:id="rId45"/>
    <p:sldId id="513" r:id="rId46"/>
    <p:sldId id="514" r:id="rId47"/>
    <p:sldId id="515" r:id="rId48"/>
    <p:sldId id="516" r:id="rId49"/>
    <p:sldId id="517" r:id="rId50"/>
    <p:sldId id="518" r:id="rId51"/>
    <p:sldId id="519" r:id="rId52"/>
    <p:sldId id="520" r:id="rId53"/>
    <p:sldId id="521" r:id="rId54"/>
    <p:sldId id="522" r:id="rId55"/>
    <p:sldId id="523" r:id="rId56"/>
    <p:sldId id="524" r:id="rId57"/>
    <p:sldId id="525" r:id="rId58"/>
    <p:sldId id="526" r:id="rId59"/>
    <p:sldId id="527" r:id="rId60"/>
    <p:sldId id="528" r:id="rId61"/>
    <p:sldId id="529" r:id="rId62"/>
    <p:sldId id="530" r:id="rId63"/>
    <p:sldId id="531" r:id="rId64"/>
    <p:sldId id="532" r:id="rId65"/>
    <p:sldId id="533" r:id="rId66"/>
    <p:sldId id="363"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7" r:id="rId89"/>
    <p:sldId id="388" r:id="rId90"/>
    <p:sldId id="389" r:id="rId91"/>
    <p:sldId id="486" r:id="rId92"/>
    <p:sldId id="487" r:id="rId93"/>
    <p:sldId id="488" r:id="rId94"/>
    <p:sldId id="391" r:id="rId95"/>
    <p:sldId id="489" r:id="rId96"/>
    <p:sldId id="490" r:id="rId97"/>
    <p:sldId id="491" r:id="rId98"/>
    <p:sldId id="393" r:id="rId99"/>
    <p:sldId id="394" r:id="rId100"/>
    <p:sldId id="395" r:id="rId101"/>
    <p:sldId id="396" r:id="rId102"/>
    <p:sldId id="397" r:id="rId103"/>
    <p:sldId id="398" r:id="rId104"/>
    <p:sldId id="399" r:id="rId105"/>
    <p:sldId id="400"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364" r:id="rId123"/>
    <p:sldId id="417" r:id="rId124"/>
    <p:sldId id="418" r:id="rId125"/>
    <p:sldId id="419" r:id="rId126"/>
    <p:sldId id="420" r:id="rId127"/>
    <p:sldId id="421" r:id="rId128"/>
    <p:sldId id="422" r:id="rId129"/>
    <p:sldId id="423" r:id="rId130"/>
    <p:sldId id="424" r:id="rId131"/>
    <p:sldId id="425" r:id="rId132"/>
    <p:sldId id="426" r:id="rId133"/>
    <p:sldId id="427" r:id="rId134"/>
    <p:sldId id="428" r:id="rId135"/>
    <p:sldId id="429" r:id="rId136"/>
    <p:sldId id="430" r:id="rId137"/>
    <p:sldId id="431" r:id="rId138"/>
    <p:sldId id="432" r:id="rId139"/>
    <p:sldId id="433" r:id="rId140"/>
    <p:sldId id="434" r:id="rId141"/>
    <p:sldId id="435" r:id="rId142"/>
    <p:sldId id="436" r:id="rId143"/>
    <p:sldId id="437" r:id="rId144"/>
    <p:sldId id="438" r:id="rId145"/>
    <p:sldId id="439" r:id="rId146"/>
    <p:sldId id="440" r:id="rId147"/>
    <p:sldId id="441" r:id="rId148"/>
    <p:sldId id="442" r:id="rId149"/>
    <p:sldId id="443" r:id="rId150"/>
    <p:sldId id="444" r:id="rId151"/>
    <p:sldId id="445" r:id="rId152"/>
    <p:sldId id="446" r:id="rId153"/>
    <p:sldId id="447" r:id="rId154"/>
    <p:sldId id="448" r:id="rId155"/>
    <p:sldId id="495" r:id="rId156"/>
    <p:sldId id="496" r:id="rId157"/>
    <p:sldId id="449" r:id="rId158"/>
    <p:sldId id="450" r:id="rId159"/>
    <p:sldId id="451" r:id="rId160"/>
    <p:sldId id="452" r:id="rId161"/>
    <p:sldId id="454" r:id="rId162"/>
    <p:sldId id="455" r:id="rId163"/>
    <p:sldId id="456" r:id="rId164"/>
    <p:sldId id="457" r:id="rId165"/>
    <p:sldId id="458" r:id="rId166"/>
    <p:sldId id="459" r:id="rId167"/>
    <p:sldId id="460" r:id="rId168"/>
    <p:sldId id="461" r:id="rId169"/>
    <p:sldId id="462" r:id="rId170"/>
    <p:sldId id="463" r:id="rId171"/>
    <p:sldId id="464" r:id="rId172"/>
    <p:sldId id="465" r:id="rId173"/>
    <p:sldId id="466" r:id="rId174"/>
    <p:sldId id="467" r:id="rId175"/>
    <p:sldId id="468" r:id="rId176"/>
    <p:sldId id="469" r:id="rId177"/>
    <p:sldId id="470" r:id="rId178"/>
    <p:sldId id="471" r:id="rId179"/>
    <p:sldId id="472" r:id="rId180"/>
    <p:sldId id="473" r:id="rId181"/>
    <p:sldId id="474" r:id="rId182"/>
    <p:sldId id="475" r:id="rId183"/>
    <p:sldId id="476" r:id="rId184"/>
    <p:sldId id="477" r:id="rId185"/>
    <p:sldId id="478" r:id="rId186"/>
    <p:sldId id="479" r:id="rId187"/>
    <p:sldId id="480" r:id="rId188"/>
    <p:sldId id="481" r:id="rId189"/>
    <p:sldId id="482" r:id="rId190"/>
    <p:sldId id="483" r:id="rId191"/>
    <p:sldId id="365" r:id="rId192"/>
    <p:sldId id="334" r:id="rId193"/>
    <p:sldId id="358" r:id="rId194"/>
    <p:sldId id="499" r:id="rId195"/>
    <p:sldId id="360" r:id="rId196"/>
    <p:sldId id="262" r:id="rId19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363"/>
          </p14:sldIdLst>
        </p14:section>
        <p14:section name="3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4 Work Packages" id="{B1EEE415-A143-4EF8-823A-C641C486E138}">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365"/>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51" autoAdjust="0"/>
  </p:normalViewPr>
  <p:slideViewPr>
    <p:cSldViewPr>
      <p:cViewPr varScale="1">
        <p:scale>
          <a:sx n="76" d="100"/>
          <a:sy n="76" d="100"/>
        </p:scale>
        <p:origin x="1746" y="90"/>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a:ln>
          <a:prstDash val="dash"/>
        </a:ln>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0DC068BE-1C4B-4093-A8D2-E45BB224DF46}" type="presOf" srcId="{5FD805AE-840B-46A7-8185-50B1E493B514}" destId="{84E162AD-861D-4555-B043-F79679CCDBDA}" srcOrd="0" destOrd="0"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565C6BC6-C393-4F3D-94F3-6FB649B70341}" type="presOf" srcId="{C730EF28-92C0-472A-AC85-16392925DCCB}" destId="{49CFC17E-D450-465A-97EF-D44067282752}" srcOrd="0" destOrd="1"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DBCBC24A-E1A5-460B-9F8B-1C64A0E2070D}" type="presOf" srcId="{D46830D8-D66A-4836-ACAD-FA9D300B5131}" destId="{49CFC17E-D450-465A-97EF-D44067282752}" srcOrd="0" destOrd="2" presId="urn:microsoft.com/office/officeart/2008/layout/VerticalCurvedList"/>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66B017E-2EDF-4AAE-B575-B79C7FA174A0}" type="presOf" srcId="{A5DFDE49-6B5B-4DEF-9FFB-72E8D34A0309}" destId="{1826B5D9-5E26-4E5E-B1FA-7CFB1732FCA1}" srcOrd="0" destOrd="0" presId="urn:microsoft.com/office/officeart/2008/layout/VerticalCurvedList"/>
    <dgm:cxn modelId="{8E83D761-C247-4CD9-A082-753D5756C78E}" type="presOf" srcId="{4B212306-897F-4CDD-98E8-D1732F62A619}" destId="{77AD498B-3651-4F75-AE2D-8372E434EFE2}" srcOrd="0" destOrd="2" presId="urn:microsoft.com/office/officeart/2008/layout/VerticalCurvedList"/>
    <dgm:cxn modelId="{769ABD3E-CA6C-46BD-83EE-5703329975D8}" type="presOf" srcId="{3A0529C2-690B-48AE-92C5-94CA0332699F}" destId="{70FEF15B-A28E-4491-AE72-E180EBB7644A}" srcOrd="0" destOrd="0" presId="urn:microsoft.com/office/officeart/2008/layout/VerticalCurvedList"/>
    <dgm:cxn modelId="{A1869A76-0A4B-4D55-9CB7-28E28ADB2183}" type="presOf" srcId="{DF8F3210-0B5D-4E49-87E8-C58583F9B51A}" destId="{70FEF15B-A28E-4491-AE72-E180EBB7644A}" srcOrd="0" destOrd="2" presId="urn:microsoft.com/office/officeart/2008/layout/VerticalCurvedList"/>
    <dgm:cxn modelId="{B649D98E-D606-4D09-B5D1-EF8F322271E9}" type="presOf" srcId="{9DA98007-E02A-4342-9D13-D2CF2315CCA3}" destId="{1826B5D9-5E26-4E5E-B1FA-7CFB1732FCA1}" srcOrd="0" destOrd="2" presId="urn:microsoft.com/office/officeart/2008/layout/VerticalCurvedList"/>
    <dgm:cxn modelId="{5C551694-17BE-4234-9B2B-EDFEE154F88A}" type="presOf" srcId="{413A0AAA-CEDA-45AC-A630-156E19F561D7}" destId="{70FEF15B-A28E-4491-AE72-E180EBB7644A}" srcOrd="0" destOrd="3" presId="urn:microsoft.com/office/officeart/2008/layout/VerticalCurvedList"/>
    <dgm:cxn modelId="{909E71F1-9BB8-4A67-99A4-F8CE97ACCE71}" type="presOf" srcId="{BBA25910-6404-495A-9D35-E741061E7FE3}" destId="{77AD498B-3651-4F75-AE2D-8372E434EFE2}"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07673164-7EDD-4426-A155-113B225B7642}" type="presOf" srcId="{5B48559F-2173-499D-B092-B206189DCD79}" destId="{84E162AD-861D-4555-B043-F79679CCDBDA}" srcOrd="0" destOrd="0" presId="urn:microsoft.com/office/officeart/2008/layout/VerticalCurvedList"/>
    <dgm:cxn modelId="{A1056644-66EA-482C-8915-578D1BCFB8CB}" type="presOf" srcId="{27FE2F57-8EF5-4274-8096-8F80DB6A980F}" destId="{1826B5D9-5E26-4E5E-B1FA-7CFB1732FCA1}" srcOrd="0" destOrd="1"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BCEC092B-1BFD-4F2B-88B7-63B3391746BC}" type="presOf" srcId="{91C4C7E9-E50E-4E82-8B27-0D614CC89169}" destId="{77AD498B-3651-4F75-AE2D-8372E434EFE2}" srcOrd="0" destOrd="1" presId="urn:microsoft.com/office/officeart/2008/layout/VerticalCurvedList"/>
    <dgm:cxn modelId="{11EA18DB-4F09-4745-909E-F91D3F0EB20E}" type="presOf" srcId="{571CC073-B4EA-454E-8A5E-FC001A76EABC}" destId="{C1F95457-0E13-4C00-AF3F-5279185B3005}"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94DB3AC2-E400-4DF9-99EE-2206312B1BB4}" type="presOf" srcId="{E9339514-FFAA-40AE-A820-BC3B0AB8EC3A}" destId="{70FEF15B-A28E-4491-AE72-E180EBB7644A}"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A8604A9C-42A0-4EC6-AD08-7379AFD82FB2}" type="presParOf" srcId="{C1F95457-0E13-4C00-AF3F-5279185B3005}" destId="{4208A881-E163-4E2D-843D-3E50A7960126}" srcOrd="0" destOrd="0" presId="urn:microsoft.com/office/officeart/2008/layout/VerticalCurvedList"/>
    <dgm:cxn modelId="{26ABC876-5BA5-4371-893F-22788EAA494C}" type="presParOf" srcId="{4208A881-E163-4E2D-843D-3E50A7960126}" destId="{18DFAB4C-927C-4D8E-B963-160FBB72A981}" srcOrd="0" destOrd="0" presId="urn:microsoft.com/office/officeart/2008/layout/VerticalCurvedList"/>
    <dgm:cxn modelId="{62F176C0-C6C3-43E6-8515-ED61B6FD43C3}" type="presParOf" srcId="{18DFAB4C-927C-4D8E-B963-160FBB72A981}" destId="{D7A136A3-59C3-4E7B-B46A-5EBCE8A4078B}" srcOrd="0" destOrd="0" presId="urn:microsoft.com/office/officeart/2008/layout/VerticalCurvedList"/>
    <dgm:cxn modelId="{8A9EF603-2FB6-4F15-A203-ACB9F6E132A5}" type="presParOf" srcId="{18DFAB4C-927C-4D8E-B963-160FBB72A981}" destId="{84E162AD-861D-4555-B043-F79679CCDBDA}" srcOrd="1" destOrd="0" presId="urn:microsoft.com/office/officeart/2008/layout/VerticalCurvedList"/>
    <dgm:cxn modelId="{2046D6DC-3DBE-4D6C-9FA0-657B5CD63CFF}" type="presParOf" srcId="{18DFAB4C-927C-4D8E-B963-160FBB72A981}" destId="{0CC9D516-AF50-449F-94BB-47477852AD53}" srcOrd="2" destOrd="0" presId="urn:microsoft.com/office/officeart/2008/layout/VerticalCurvedList"/>
    <dgm:cxn modelId="{80B9724C-ECFE-45F1-9B25-CEC67EBF3A28}" type="presParOf" srcId="{18DFAB4C-927C-4D8E-B963-160FBB72A981}" destId="{44A52C95-0F8F-4D9A-AFA3-B197DFE13F6B}" srcOrd="3" destOrd="0" presId="urn:microsoft.com/office/officeart/2008/layout/VerticalCurvedList"/>
    <dgm:cxn modelId="{8F429220-3066-4F20-9A45-22E7A1945140}" type="presParOf" srcId="{4208A881-E163-4E2D-843D-3E50A7960126}" destId="{70FEF15B-A28E-4491-AE72-E180EBB7644A}" srcOrd="1" destOrd="0" presId="urn:microsoft.com/office/officeart/2008/layout/VerticalCurvedList"/>
    <dgm:cxn modelId="{974CCDAC-EE69-4AB6-A762-E4A694B5A55F}" type="presParOf" srcId="{4208A881-E163-4E2D-843D-3E50A7960126}" destId="{487CEEE8-C22E-4D9E-A4A3-793A336C6FEC}" srcOrd="2" destOrd="0" presId="urn:microsoft.com/office/officeart/2008/layout/VerticalCurvedList"/>
    <dgm:cxn modelId="{49D32BD4-4354-4302-A6A5-BB1B07A64E94}" type="presParOf" srcId="{487CEEE8-C22E-4D9E-A4A3-793A336C6FEC}" destId="{9BC8E43E-AAA3-4672-BE77-42B7727AE6F0}" srcOrd="0" destOrd="0" presId="urn:microsoft.com/office/officeart/2008/layout/VerticalCurvedList"/>
    <dgm:cxn modelId="{48BD8BA2-48B3-4189-AF0B-177BBAB12174}" type="presParOf" srcId="{4208A881-E163-4E2D-843D-3E50A7960126}" destId="{1826B5D9-5E26-4E5E-B1FA-7CFB1732FCA1}" srcOrd="3" destOrd="0" presId="urn:microsoft.com/office/officeart/2008/layout/VerticalCurvedList"/>
    <dgm:cxn modelId="{F9620081-436F-400C-B7C6-729FA79F21EF}" type="presParOf" srcId="{4208A881-E163-4E2D-843D-3E50A7960126}" destId="{B54D9C6B-633A-4034-A8CE-C7894EA0FDD1}" srcOrd="4" destOrd="0" presId="urn:microsoft.com/office/officeart/2008/layout/VerticalCurvedList"/>
    <dgm:cxn modelId="{BC559D17-31EC-4A80-9D5F-F3EF52C550A9}" type="presParOf" srcId="{B54D9C6B-633A-4034-A8CE-C7894EA0FDD1}" destId="{9810519D-FE72-443E-ABA1-091F74DF1BBB}" srcOrd="0" destOrd="0" presId="urn:microsoft.com/office/officeart/2008/layout/VerticalCurvedList"/>
    <dgm:cxn modelId="{2CE00E64-0433-4584-894E-BA617C1B683F}" type="presParOf" srcId="{4208A881-E163-4E2D-843D-3E50A7960126}" destId="{77AD498B-3651-4F75-AE2D-8372E434EFE2}" srcOrd="5" destOrd="0" presId="urn:microsoft.com/office/officeart/2008/layout/VerticalCurvedList"/>
    <dgm:cxn modelId="{4B7E232D-B1C8-4D90-9860-96451DA2073E}" type="presParOf" srcId="{4208A881-E163-4E2D-843D-3E50A7960126}" destId="{CAAC7C6B-CE67-4CE6-90B7-1CBE13836D9B}" srcOrd="6" destOrd="0" presId="urn:microsoft.com/office/officeart/2008/layout/VerticalCurvedList"/>
    <dgm:cxn modelId="{54B7B233-29A9-4B74-A17D-6CCE8E30611F}"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5A25D9EA-5CB1-4E75-B14A-49597FE96635}" type="presOf" srcId="{E9339514-FFAA-40AE-A820-BC3B0AB8EC3A}" destId="{70FEF15B-A28E-4491-AE72-E180EBB7644A}" srcOrd="0" destOrd="1" presId="urn:microsoft.com/office/officeart/2008/layout/VerticalCurvedList"/>
    <dgm:cxn modelId="{2BD78F1F-2423-4F0B-A838-CC841AB8EF12}" type="presOf" srcId="{BBA25910-6404-495A-9D35-E741061E7FE3}" destId="{77AD498B-3651-4F75-AE2D-8372E434EFE2}" srcOrd="0" destOrd="0" presId="urn:microsoft.com/office/officeart/2008/layout/VerticalCurvedList"/>
    <dgm:cxn modelId="{36D79126-FC20-45BA-82CB-E64BB820FD0A}" type="presOf" srcId="{27FE2F57-8EF5-4274-8096-8F80DB6A980F}" destId="{1826B5D9-5E26-4E5E-B1FA-7CFB1732FCA1}"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F550B-D047-484F-AB80-15AF7AB92A1C}" type="presOf" srcId="{2F26DBF1-4964-4F31-A3C9-4283BAF55693}" destId="{77AD498B-3651-4F75-AE2D-8372E434EFE2}" srcOrd="0" destOrd="2"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E6E899A3-7CA4-4215-A0DF-99E2B4D4F0CF}" type="presOf" srcId="{571CC073-B4EA-454E-8A5E-FC001A76EABC}" destId="{C1F95457-0E13-4C00-AF3F-5279185B3005}" srcOrd="0" destOrd="0" presId="urn:microsoft.com/office/officeart/2008/layout/VerticalCurvedList"/>
    <dgm:cxn modelId="{D744C2B4-0169-44E4-92A4-55272EA656EF}" type="presOf" srcId="{DF8F3210-0B5D-4E49-87E8-C58583F9B51A}" destId="{70FEF15B-A28E-4491-AE72-E180EBB7644A}" srcOrd="0" destOrd="2" presId="urn:microsoft.com/office/officeart/2008/layout/VerticalCurvedList"/>
    <dgm:cxn modelId="{6A4F9AAF-2E0F-44A3-9B87-E2191932A536}" type="presOf" srcId="{A5DFDE49-6B5B-4DEF-9FFB-72E8D34A0309}" destId="{1826B5D9-5E26-4E5E-B1FA-7CFB1732FCA1}" srcOrd="0" destOrd="0" presId="urn:microsoft.com/office/officeart/2008/layout/VerticalCurvedList"/>
    <dgm:cxn modelId="{AD86B4A1-2CF4-4FEC-BB47-789CF0FDBFF1}" type="presOf" srcId="{5B48559F-2173-499D-B092-B206189DCD79}" destId="{84E162AD-861D-4555-B043-F79679CCDBDA}" srcOrd="0" destOrd="0" presId="urn:microsoft.com/office/officeart/2008/layout/VerticalCurvedList"/>
    <dgm:cxn modelId="{2F44185F-7588-4AC1-A876-5595E4529B49}" type="presOf" srcId="{20926C8D-E85E-4327-85FE-DD8C2EFBE05F}" destId="{1826B5D9-5E26-4E5E-B1FA-7CFB1732FCA1}"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786CAFC-E2F8-4AB8-B989-846400727DAF}" type="presOf" srcId="{3A0529C2-690B-48AE-92C5-94CA0332699F}" destId="{70FEF15B-A28E-4491-AE72-E180EBB7644A}" srcOrd="0" destOrd="0" presId="urn:microsoft.com/office/officeart/2008/layout/VerticalCurvedList"/>
    <dgm:cxn modelId="{FEF92246-65A0-41A3-B965-671209C77A4D}" type="presOf" srcId="{B0CA1553-080C-4424-8BC3-76EA365DB0C1}" destId="{77AD498B-3651-4F75-AE2D-8372E434EFE2}" srcOrd="0" destOrd="1" presId="urn:microsoft.com/office/officeart/2008/layout/VerticalCurvedList"/>
    <dgm:cxn modelId="{B6576E6A-4A67-4D70-9E17-6D0191078B6A}" type="presParOf" srcId="{C1F95457-0E13-4C00-AF3F-5279185B3005}" destId="{4208A881-E163-4E2D-843D-3E50A7960126}" srcOrd="0" destOrd="0" presId="urn:microsoft.com/office/officeart/2008/layout/VerticalCurvedList"/>
    <dgm:cxn modelId="{B0A86CF3-416A-4DE0-8A6D-BFEFA9BF115A}" type="presParOf" srcId="{4208A881-E163-4E2D-843D-3E50A7960126}" destId="{18DFAB4C-927C-4D8E-B963-160FBB72A981}" srcOrd="0" destOrd="0" presId="urn:microsoft.com/office/officeart/2008/layout/VerticalCurvedList"/>
    <dgm:cxn modelId="{1B971A8E-A9F1-4982-8802-A43D78F94AAA}" type="presParOf" srcId="{18DFAB4C-927C-4D8E-B963-160FBB72A981}" destId="{D7A136A3-59C3-4E7B-B46A-5EBCE8A4078B}" srcOrd="0" destOrd="0" presId="urn:microsoft.com/office/officeart/2008/layout/VerticalCurvedList"/>
    <dgm:cxn modelId="{C5ACFB1A-C3EB-4B7D-A2FE-5549B76FA212}" type="presParOf" srcId="{18DFAB4C-927C-4D8E-B963-160FBB72A981}" destId="{84E162AD-861D-4555-B043-F79679CCDBDA}" srcOrd="1" destOrd="0" presId="urn:microsoft.com/office/officeart/2008/layout/VerticalCurvedList"/>
    <dgm:cxn modelId="{E0035095-0627-4D1A-A4B3-8E2EBD622069}" type="presParOf" srcId="{18DFAB4C-927C-4D8E-B963-160FBB72A981}" destId="{0CC9D516-AF50-449F-94BB-47477852AD53}" srcOrd="2" destOrd="0" presId="urn:microsoft.com/office/officeart/2008/layout/VerticalCurvedList"/>
    <dgm:cxn modelId="{2765582A-FECF-480F-BF87-5789C0575674}" type="presParOf" srcId="{18DFAB4C-927C-4D8E-B963-160FBB72A981}" destId="{44A52C95-0F8F-4D9A-AFA3-B197DFE13F6B}" srcOrd="3" destOrd="0" presId="urn:microsoft.com/office/officeart/2008/layout/VerticalCurvedList"/>
    <dgm:cxn modelId="{3D2120BB-6C5A-4AF3-B0B0-91BCE6541A2A}" type="presParOf" srcId="{4208A881-E163-4E2D-843D-3E50A7960126}" destId="{70FEF15B-A28E-4491-AE72-E180EBB7644A}" srcOrd="1" destOrd="0" presId="urn:microsoft.com/office/officeart/2008/layout/VerticalCurvedList"/>
    <dgm:cxn modelId="{115E2E7D-4F5B-4497-91B6-E1A649DEEAD2}" type="presParOf" srcId="{4208A881-E163-4E2D-843D-3E50A7960126}" destId="{487CEEE8-C22E-4D9E-A4A3-793A336C6FEC}" srcOrd="2" destOrd="0" presId="urn:microsoft.com/office/officeart/2008/layout/VerticalCurvedList"/>
    <dgm:cxn modelId="{D9ECF54A-BECA-4D64-A672-1ED8616F9C54}" type="presParOf" srcId="{487CEEE8-C22E-4D9E-A4A3-793A336C6FEC}" destId="{9BC8E43E-AAA3-4672-BE77-42B7727AE6F0}" srcOrd="0" destOrd="0" presId="urn:microsoft.com/office/officeart/2008/layout/VerticalCurvedList"/>
    <dgm:cxn modelId="{50495A61-F8C0-413B-AD9B-214C78475B61}" type="presParOf" srcId="{4208A881-E163-4E2D-843D-3E50A7960126}" destId="{1826B5D9-5E26-4E5E-B1FA-7CFB1732FCA1}" srcOrd="3" destOrd="0" presId="urn:microsoft.com/office/officeart/2008/layout/VerticalCurvedList"/>
    <dgm:cxn modelId="{547755E8-DD48-4A18-811D-357E75326650}" type="presParOf" srcId="{4208A881-E163-4E2D-843D-3E50A7960126}" destId="{B54D9C6B-633A-4034-A8CE-C7894EA0FDD1}" srcOrd="4" destOrd="0" presId="urn:microsoft.com/office/officeart/2008/layout/VerticalCurvedList"/>
    <dgm:cxn modelId="{B642F913-704D-4F82-8041-AA30611BD6DF}" type="presParOf" srcId="{B54D9C6B-633A-4034-A8CE-C7894EA0FDD1}" destId="{9810519D-FE72-443E-ABA1-091F74DF1BBB}" srcOrd="0" destOrd="0" presId="urn:microsoft.com/office/officeart/2008/layout/VerticalCurvedList"/>
    <dgm:cxn modelId="{12484055-A601-41FD-B9CE-209F8A8A0D4C}" type="presParOf" srcId="{4208A881-E163-4E2D-843D-3E50A7960126}" destId="{77AD498B-3651-4F75-AE2D-8372E434EFE2}" srcOrd="5" destOrd="0" presId="urn:microsoft.com/office/officeart/2008/layout/VerticalCurvedList"/>
    <dgm:cxn modelId="{AFD88364-1E35-479A-838C-9F2C16D3220A}" type="presParOf" srcId="{4208A881-E163-4E2D-843D-3E50A7960126}" destId="{CAAC7C6B-CE67-4CE6-90B7-1CBE13836D9B}" srcOrd="6" destOrd="0" presId="urn:microsoft.com/office/officeart/2008/layout/VerticalCurvedList"/>
    <dgm:cxn modelId="{A181BFF3-ADEE-4736-88A1-CD6887F375E4}"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10C82152-FE0D-4AA7-B7A9-359FA4417D9B}" srcId="{571CC073-B4EA-454E-8A5E-FC001A76EABC}" destId="{C18627A4-92BA-4A1E-ABAF-D9BDE0045D9D}" srcOrd="2" destOrd="0" parTransId="{E4621C68-FA3F-4D03-94F5-BCFD7BE8258C}" sibTransId="{79DBB27D-6E85-4D48-9FE0-3780548CEF2B}"/>
    <dgm:cxn modelId="{D19B337C-70BA-43D3-B44E-B2F4BD33E911}" type="presOf" srcId="{37CC60D8-CAA6-4796-BEA5-EAF4F1D41345}" destId="{A5F75959-9F19-4081-BD85-85163C4322E2}"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E577EE76-7322-44C8-8275-D5D2C8DC3B54}" srcId="{D29CA3EF-487C-44D5-BC72-487374A7F6BE}" destId="{2AD2A953-3EC4-4E9C-A262-C064EDCA0409}" srcOrd="0" destOrd="0" parTransId="{67200524-DC8B-472F-AE07-ED67EAB5BF63}" sibTransId="{17A204E0-712F-432B-8A35-A2DCAB04C2E3}"/>
    <dgm:cxn modelId="{F6E4390F-9329-45A3-A668-0192D3803175}" type="presOf" srcId="{6E31F7D1-8A90-4D28-A246-F79F20B321D6}" destId="{FAA59B0C-A353-4310-8305-FB999814090F}"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DDD6B8A9-38D5-427A-938E-388CDE0F8A2B}" type="presOf" srcId="{571CC073-B4EA-454E-8A5E-FC001A76EABC}" destId="{C1F95457-0E13-4C00-AF3F-5279185B300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C27F0CDE-B089-4CA8-A04C-9138EB7DDFA6}" type="presOf" srcId="{B7AB1143-5DB5-48E7-A2D1-405B30495DAF}" destId="{84E162AD-861D-4555-B043-F79679CCDBDA}" srcOrd="0" destOrd="0" presId="urn:microsoft.com/office/officeart/2008/layout/VerticalCurvedList"/>
    <dgm:cxn modelId="{665474FE-4938-48B0-9A7F-6E95755CFDD7}" type="presOf" srcId="{2AD2A953-3EC4-4E9C-A262-C064EDCA0409}" destId="{B9948D43-AFA5-4A47-A304-9BC2F431AE42}" srcOrd="0" destOrd="1" presId="urn:microsoft.com/office/officeart/2008/layout/VerticalCurvedList"/>
    <dgm:cxn modelId="{8E26FC80-55DA-49F4-8474-C73E526CFD35}" type="presOf" srcId="{22BF5E40-3AB2-46B1-838F-595BF1453EC4}" destId="{2DF1FDBD-2997-419D-9869-A8AA3D43E065}" srcOrd="0" destOrd="1" presId="urn:microsoft.com/office/officeart/2008/layout/VerticalCurvedList"/>
    <dgm:cxn modelId="{0D8E45A4-772E-4BEA-99E7-674311C87EAA}" type="presOf" srcId="{B6261B80-EF8C-48F2-9E47-9B494ED522B4}" destId="{A5F75959-9F19-4081-BD85-85163C4322E2}"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C1F9FC29-6E4C-4439-A1C7-AFCD2C12C8A4}" type="presOf" srcId="{C9BD6AB4-B3DB-4D74-BCCA-397718E0EFD8}" destId="{FAA59B0C-A353-4310-8305-FB999814090F}" srcOrd="0" destOrd="1" presId="urn:microsoft.com/office/officeart/2008/layout/VerticalCurvedList"/>
    <dgm:cxn modelId="{AEAAD7D9-6836-4137-915A-1AA4F1E53290}" type="presOf" srcId="{D29CA3EF-487C-44D5-BC72-487374A7F6BE}" destId="{B9948D43-AFA5-4A47-A304-9BC2F431AE42}" srcOrd="0" destOrd="0" presId="urn:microsoft.com/office/officeart/2008/layout/VerticalCurvedList"/>
    <dgm:cxn modelId="{1F8A8449-EA49-4C5B-B3E7-88D0B3498AB0}" type="presOf" srcId="{C18627A4-92BA-4A1E-ABAF-D9BDE0045D9D}" destId="{2DC5F0A3-1AEF-4CAF-A6D9-1E4C86052153}" srcOrd="0" destOrd="0" presId="urn:microsoft.com/office/officeart/2008/layout/VerticalCurvedList"/>
    <dgm:cxn modelId="{1F4CE0A4-692C-4E82-B637-F10DF141D6DE}" type="presOf" srcId="{87E12061-0FE6-468C-99DA-2EDC81188025}" destId="{2DF1FDBD-2997-419D-9869-A8AA3D43E065}"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03CAB81-D89E-4BBC-883D-869864E70461}" srcId="{B6261B80-EF8C-48F2-9E47-9B494ED522B4}" destId="{37CC60D8-CAA6-4796-BEA5-EAF4F1D41345}" srcOrd="0" destOrd="0" parTransId="{A40A748E-1833-400B-85C2-E42F421A2524}" sibTransId="{63CDCBC6-6D3B-4506-B992-8222320D3FDF}"/>
    <dgm:cxn modelId="{BF863741-7C38-4E38-A22B-A8D697342E52}" srcId="{6E31F7D1-8A90-4D28-A246-F79F20B321D6}" destId="{C9BD6AB4-B3DB-4D74-BCCA-397718E0EFD8}" srcOrd="0" destOrd="0" parTransId="{F546E529-6591-4357-8CCD-6AE13BCFFCB7}" sibTransId="{875B95FE-C950-46C1-B282-4657CD6D51D3}"/>
    <dgm:cxn modelId="{04BCCEA0-6172-4A23-9031-5A8F6E97CE4D}" srcId="{571CC073-B4EA-454E-8A5E-FC001A76EABC}" destId="{B6261B80-EF8C-48F2-9E47-9B494ED522B4}" srcOrd="1" destOrd="0" parTransId="{ADD33C36-0A65-44A4-8AD1-C7EEA482D2F7}" sibTransId="{3BD7BFF1-850F-449E-83D1-4A62C2A16B24}"/>
    <dgm:cxn modelId="{310C9C06-79B5-45B1-9BEE-A2C8BBB2E77F}" type="presOf" srcId="{78AFDFFB-24D6-4D8C-827C-36826B090E27}" destId="{2DC5F0A3-1AEF-4CAF-A6D9-1E4C86052153}" srcOrd="0" destOrd="1" presId="urn:microsoft.com/office/officeart/2008/layout/VerticalCurvedList"/>
    <dgm:cxn modelId="{6F098B96-476A-48A8-B2B9-2B0DE9AED417}" type="presParOf" srcId="{C1F95457-0E13-4C00-AF3F-5279185B3005}" destId="{4208A881-E163-4E2D-843D-3E50A7960126}" srcOrd="0" destOrd="0" presId="urn:microsoft.com/office/officeart/2008/layout/VerticalCurvedList"/>
    <dgm:cxn modelId="{A95799FD-E354-4E27-8C6B-1C10B94897E9}" type="presParOf" srcId="{4208A881-E163-4E2D-843D-3E50A7960126}" destId="{18DFAB4C-927C-4D8E-B963-160FBB72A981}" srcOrd="0" destOrd="0" presId="urn:microsoft.com/office/officeart/2008/layout/VerticalCurvedList"/>
    <dgm:cxn modelId="{3E7DCDCC-F204-4A44-8E65-020AE526242C}" type="presParOf" srcId="{18DFAB4C-927C-4D8E-B963-160FBB72A981}" destId="{D7A136A3-59C3-4E7B-B46A-5EBCE8A4078B}" srcOrd="0" destOrd="0" presId="urn:microsoft.com/office/officeart/2008/layout/VerticalCurvedList"/>
    <dgm:cxn modelId="{69A0BF47-1348-4E55-A32A-BD04D6B84023}" type="presParOf" srcId="{18DFAB4C-927C-4D8E-B963-160FBB72A981}" destId="{84E162AD-861D-4555-B043-F79679CCDBDA}" srcOrd="1" destOrd="0" presId="urn:microsoft.com/office/officeart/2008/layout/VerticalCurvedList"/>
    <dgm:cxn modelId="{65163A78-1B01-49DF-8AFF-1591422C0DE2}" type="presParOf" srcId="{18DFAB4C-927C-4D8E-B963-160FBB72A981}" destId="{0CC9D516-AF50-449F-94BB-47477852AD53}" srcOrd="2" destOrd="0" presId="urn:microsoft.com/office/officeart/2008/layout/VerticalCurvedList"/>
    <dgm:cxn modelId="{7A19E35F-3A9F-4575-B2DB-A3A56A0660A8}" type="presParOf" srcId="{18DFAB4C-927C-4D8E-B963-160FBB72A981}" destId="{44A52C95-0F8F-4D9A-AFA3-B197DFE13F6B}" srcOrd="3" destOrd="0" presId="urn:microsoft.com/office/officeart/2008/layout/VerticalCurvedList"/>
    <dgm:cxn modelId="{DBFAEEDB-2AB4-49BD-B164-73352A34C4A4}" type="presParOf" srcId="{4208A881-E163-4E2D-843D-3E50A7960126}" destId="{2DF1FDBD-2997-419D-9869-A8AA3D43E065}" srcOrd="1" destOrd="0" presId="urn:microsoft.com/office/officeart/2008/layout/VerticalCurvedList"/>
    <dgm:cxn modelId="{779C7C31-6E43-4372-83C0-8154099AC0BE}" type="presParOf" srcId="{4208A881-E163-4E2D-843D-3E50A7960126}" destId="{5ACE9979-F673-4353-BFAE-8EF4004AB82A}" srcOrd="2" destOrd="0" presId="urn:microsoft.com/office/officeart/2008/layout/VerticalCurvedList"/>
    <dgm:cxn modelId="{7F8343DC-AB13-4626-A8A1-50733152A646}" type="presParOf" srcId="{5ACE9979-F673-4353-BFAE-8EF4004AB82A}" destId="{A385C4A4-1170-4684-BE17-B51AD2B16FBB}" srcOrd="0" destOrd="0" presId="urn:microsoft.com/office/officeart/2008/layout/VerticalCurvedList"/>
    <dgm:cxn modelId="{6E3D5726-F7E8-4401-84F7-07EC0E408E2A}" type="presParOf" srcId="{4208A881-E163-4E2D-843D-3E50A7960126}" destId="{A5F75959-9F19-4081-BD85-85163C4322E2}" srcOrd="3" destOrd="0" presId="urn:microsoft.com/office/officeart/2008/layout/VerticalCurvedList"/>
    <dgm:cxn modelId="{5770670B-7F2F-484E-9CC9-81EE36C8EDEB}" type="presParOf" srcId="{4208A881-E163-4E2D-843D-3E50A7960126}" destId="{09337FDE-11AE-46CF-9BED-C25B80823DAC}" srcOrd="4" destOrd="0" presId="urn:microsoft.com/office/officeart/2008/layout/VerticalCurvedList"/>
    <dgm:cxn modelId="{250F9B1B-FB49-4E2D-A875-47B34BE9A4D3}" type="presParOf" srcId="{09337FDE-11AE-46CF-9BED-C25B80823DAC}" destId="{E5379723-4B57-4D8C-898B-843EB7283495}" srcOrd="0" destOrd="0" presId="urn:microsoft.com/office/officeart/2008/layout/VerticalCurvedList"/>
    <dgm:cxn modelId="{B0BA6F9F-D575-400A-84CD-A0EB12294078}" type="presParOf" srcId="{4208A881-E163-4E2D-843D-3E50A7960126}" destId="{2DC5F0A3-1AEF-4CAF-A6D9-1E4C86052153}" srcOrd="5" destOrd="0" presId="urn:microsoft.com/office/officeart/2008/layout/VerticalCurvedList"/>
    <dgm:cxn modelId="{CA9F3385-C3F7-4B23-9782-AB061DE766E4}" type="presParOf" srcId="{4208A881-E163-4E2D-843D-3E50A7960126}" destId="{6389A678-4F81-47B9-88C1-ECD4F4A139E7}" srcOrd="6" destOrd="0" presId="urn:microsoft.com/office/officeart/2008/layout/VerticalCurvedList"/>
    <dgm:cxn modelId="{DCC78DD0-F085-4DF7-88D6-1BE6612F0734}" type="presParOf" srcId="{6389A678-4F81-47B9-88C1-ECD4F4A139E7}" destId="{008DEA00-8281-4D55-858B-547A66C53B55}" srcOrd="0" destOrd="0" presId="urn:microsoft.com/office/officeart/2008/layout/VerticalCurvedList"/>
    <dgm:cxn modelId="{646AA1E8-B122-45D7-B13F-5DD433F32E84}" type="presParOf" srcId="{4208A881-E163-4E2D-843D-3E50A7960126}" destId="{FAA59B0C-A353-4310-8305-FB999814090F}" srcOrd="7" destOrd="0" presId="urn:microsoft.com/office/officeart/2008/layout/VerticalCurvedList"/>
    <dgm:cxn modelId="{71512EE0-036B-4DB8-B1AA-132A88BD1EA6}" type="presParOf" srcId="{4208A881-E163-4E2D-843D-3E50A7960126}" destId="{70DEEF0C-6FA4-48C1-9289-5E18D5F964E0}" srcOrd="8" destOrd="0" presId="urn:microsoft.com/office/officeart/2008/layout/VerticalCurvedList"/>
    <dgm:cxn modelId="{98B9AB0A-EA06-4A02-BE9E-3A9E70274578}" type="presParOf" srcId="{70DEEF0C-6FA4-48C1-9289-5E18D5F964E0}" destId="{8BC6EE8B-FA75-4EE8-8501-D05A3FF7A446}" srcOrd="0" destOrd="0" presId="urn:microsoft.com/office/officeart/2008/layout/VerticalCurvedList"/>
    <dgm:cxn modelId="{3B6AB29D-1073-42D0-80BF-90F7B461B2C7}" type="presParOf" srcId="{4208A881-E163-4E2D-843D-3E50A7960126}" destId="{B9948D43-AFA5-4A47-A304-9BC2F431AE42}" srcOrd="9" destOrd="0" presId="urn:microsoft.com/office/officeart/2008/layout/VerticalCurvedList"/>
    <dgm:cxn modelId="{0C5572AB-2C2B-4452-B22F-85799F26253B}" type="presParOf" srcId="{4208A881-E163-4E2D-843D-3E50A7960126}" destId="{E833B532-996D-4C23-9DCA-BD0578CF7223}" srcOrd="10" destOrd="0" presId="urn:microsoft.com/office/officeart/2008/layout/VerticalCurvedList"/>
    <dgm:cxn modelId="{F757D249-DE6A-4ED5-8A2F-B4939A6748F6}"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DF897F05-0BF8-40F6-9E0F-9C73C474F086}" type="presOf" srcId="{404A9C65-CF76-4A25-9A21-A8226DA959F5}" destId="{DC46B40E-87C5-4EDE-A452-30744F9BE2A2}" srcOrd="0" destOrd="1" presId="urn:microsoft.com/office/officeart/2008/layout/VerticalCurvedList"/>
    <dgm:cxn modelId="{135D2496-AB22-4AEE-A206-2B45FE2C3330}"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A093A2E7-B8B2-43A1-90C3-039F5D2446BF}" srcId="{0BB69EF2-5C53-47AF-97E4-13FFD694D574}" destId="{98CBEDC5-F754-4FD2-AC50-125C2D8D7C49}" srcOrd="0" destOrd="0" parTransId="{93E14ADB-22D6-4639-AF89-43F597640E0B}" sibTransId="{7C01844F-1E81-4B19-B8A5-D877A4ADABB8}"/>
    <dgm:cxn modelId="{98BE693E-D589-44D9-B04C-63DF34C8EC40}" srcId="{571CC073-B4EA-454E-8A5E-FC001A76EABC}" destId="{0BB69EF2-5C53-47AF-97E4-13FFD694D574}" srcOrd="0" destOrd="0" parTransId="{871437E8-FAA4-4D7D-B3B8-A0CFCEC7B147}" sibTransId="{D15182A3-58A3-4A07-80A3-9B8238FB0DAD}"/>
    <dgm:cxn modelId="{964C64CF-80E8-4783-93AD-B5294C1A2019}" type="presOf" srcId="{B6C5DA77-A6FA-4D55-A983-87A77BFB81DB}" destId="{6831CE64-CD57-45AC-BC81-DE040E5EACE8}" srcOrd="0" destOrd="0" presId="urn:microsoft.com/office/officeart/2008/layout/VerticalCurvedList"/>
    <dgm:cxn modelId="{85447D5F-3600-4096-8CC7-82574DF95D9B}" type="presOf" srcId="{BBA04BF9-FDB1-4C57-9880-7A708E1F039B}" destId="{6831CE64-CD57-45AC-BC81-DE040E5EACE8}" srcOrd="0" destOrd="1" presId="urn:microsoft.com/office/officeart/2008/layout/VerticalCurvedList"/>
    <dgm:cxn modelId="{1F86322E-114D-4AE9-B272-4D358CBB0ECD}" type="presOf" srcId="{571CC073-B4EA-454E-8A5E-FC001A76EABC}" destId="{C1F95457-0E13-4C00-AF3F-5279185B3005}" srcOrd="0" destOrd="0" presId="urn:microsoft.com/office/officeart/2008/layout/VerticalCurvedList"/>
    <dgm:cxn modelId="{A9F58631-052E-4854-9375-5EA11ABA45DF}" type="presOf" srcId="{0BB69EF2-5C53-47AF-97E4-13FFD694D574}" destId="{962222A7-EBFD-4E96-B499-F17EA5B850FF}" srcOrd="0" destOrd="0" presId="urn:microsoft.com/office/officeart/2008/layout/VerticalCurvedList"/>
    <dgm:cxn modelId="{3F16A1BD-9326-4D6F-896E-6C0018441972}" type="presOf" srcId="{7C01844F-1E81-4B19-B8A5-D877A4ADABB8}" destId="{84E162AD-861D-4555-B043-F79679CCDBDA}" srcOrd="0" destOrd="0" presId="urn:microsoft.com/office/officeart/2008/layout/VerticalCurvedList"/>
    <dgm:cxn modelId="{5451397D-186E-490E-A299-DA71013BA6DD}" srcId="{571CC073-B4EA-454E-8A5E-FC001A76EABC}" destId="{87E12061-0FE6-468C-99DA-2EDC81188025}" srcOrd="1" destOrd="0" parTransId="{C453DE03-326B-43A1-B4A8-E783DA23ED0C}" sibTransId="{6B6F416D-11CD-4B87-9B65-A2E3C91486F5}"/>
    <dgm:cxn modelId="{5B0A2BD2-90D4-471F-B994-0CCD09824624}" type="presOf" srcId="{87E12061-0FE6-468C-99DA-2EDC81188025}" destId="{DC46B40E-87C5-4EDE-A452-30744F9BE2A2}" srcOrd="0" destOrd="0"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FA3F3F98-326A-4B02-81AF-E7BE99FCFDB7}" type="presOf" srcId="{489EC249-4B8F-4AFD-9F07-A3B7E81DE9DD}" destId="{B5E4DDFC-4E5D-4870-9073-CADED5245727}" srcOrd="0" destOrd="1" presId="urn:microsoft.com/office/officeart/2008/layout/VerticalCurvedList"/>
    <dgm:cxn modelId="{B64F3F4C-6F5C-4D95-83CE-665D6876591C}" type="presOf" srcId="{2E0B2CC4-DDD5-49AE-BDBD-45A43D551EA5}" destId="{B5E4DDFC-4E5D-4870-9073-CADED5245727}"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757FFEEE-9915-455D-AC62-E43527361F58}" type="presParOf" srcId="{C1F95457-0E13-4C00-AF3F-5279185B3005}" destId="{4208A881-E163-4E2D-843D-3E50A7960126}" srcOrd="0" destOrd="0" presId="urn:microsoft.com/office/officeart/2008/layout/VerticalCurvedList"/>
    <dgm:cxn modelId="{C8AC5AD8-0DFE-4DE5-A9EB-66C8508BAFE8}" type="presParOf" srcId="{4208A881-E163-4E2D-843D-3E50A7960126}" destId="{18DFAB4C-927C-4D8E-B963-160FBB72A981}" srcOrd="0" destOrd="0" presId="urn:microsoft.com/office/officeart/2008/layout/VerticalCurvedList"/>
    <dgm:cxn modelId="{16D2B79B-C98A-4E2F-A0EF-71650BFB017C}" type="presParOf" srcId="{18DFAB4C-927C-4D8E-B963-160FBB72A981}" destId="{D7A136A3-59C3-4E7B-B46A-5EBCE8A4078B}" srcOrd="0" destOrd="0" presId="urn:microsoft.com/office/officeart/2008/layout/VerticalCurvedList"/>
    <dgm:cxn modelId="{50661B52-E7B0-4E88-9031-FC9D05321720}" type="presParOf" srcId="{18DFAB4C-927C-4D8E-B963-160FBB72A981}" destId="{84E162AD-861D-4555-B043-F79679CCDBDA}" srcOrd="1" destOrd="0" presId="urn:microsoft.com/office/officeart/2008/layout/VerticalCurvedList"/>
    <dgm:cxn modelId="{545E4DD3-6811-40AA-8CA9-26F9B820AC0B}" type="presParOf" srcId="{18DFAB4C-927C-4D8E-B963-160FBB72A981}" destId="{0CC9D516-AF50-449F-94BB-47477852AD53}" srcOrd="2" destOrd="0" presId="urn:microsoft.com/office/officeart/2008/layout/VerticalCurvedList"/>
    <dgm:cxn modelId="{B6511406-8114-4ECA-857C-A9A22F7F8146}" type="presParOf" srcId="{18DFAB4C-927C-4D8E-B963-160FBB72A981}" destId="{44A52C95-0F8F-4D9A-AFA3-B197DFE13F6B}" srcOrd="3" destOrd="0" presId="urn:microsoft.com/office/officeart/2008/layout/VerticalCurvedList"/>
    <dgm:cxn modelId="{656FC8FC-5209-4D66-A152-0EDB6056245B}" type="presParOf" srcId="{4208A881-E163-4E2D-843D-3E50A7960126}" destId="{962222A7-EBFD-4E96-B499-F17EA5B850FF}" srcOrd="1" destOrd="0" presId="urn:microsoft.com/office/officeart/2008/layout/VerticalCurvedList"/>
    <dgm:cxn modelId="{B0BC02A8-12DF-41DF-B2CE-DB4D6E3FD830}" type="presParOf" srcId="{4208A881-E163-4E2D-843D-3E50A7960126}" destId="{89B9CF15-D64C-4C71-99E7-48E784ED8C13}" srcOrd="2" destOrd="0" presId="urn:microsoft.com/office/officeart/2008/layout/VerticalCurvedList"/>
    <dgm:cxn modelId="{26D9EDC3-ECCE-426F-9D1D-17007AF6B9C7}" type="presParOf" srcId="{89B9CF15-D64C-4C71-99E7-48E784ED8C13}" destId="{EE6DEE5F-903B-4296-9C7B-86E21AC184E1}" srcOrd="0" destOrd="0" presId="urn:microsoft.com/office/officeart/2008/layout/VerticalCurvedList"/>
    <dgm:cxn modelId="{77679376-2FB0-4D47-9A91-6E824162FAB3}" type="presParOf" srcId="{4208A881-E163-4E2D-843D-3E50A7960126}" destId="{DC46B40E-87C5-4EDE-A452-30744F9BE2A2}" srcOrd="3" destOrd="0" presId="urn:microsoft.com/office/officeart/2008/layout/VerticalCurvedList"/>
    <dgm:cxn modelId="{8A186241-3949-45B4-B640-9C090007E4EC}" type="presParOf" srcId="{4208A881-E163-4E2D-843D-3E50A7960126}" destId="{EC3C28D5-A69C-4E4A-BCA2-318A45C59361}" srcOrd="4" destOrd="0" presId="urn:microsoft.com/office/officeart/2008/layout/VerticalCurvedList"/>
    <dgm:cxn modelId="{5DE893C3-37B6-4DD8-B831-65587766AFD6}" type="presParOf" srcId="{EC3C28D5-A69C-4E4A-BCA2-318A45C59361}" destId="{A385C4A4-1170-4684-BE17-B51AD2B16FBB}" srcOrd="0" destOrd="0" presId="urn:microsoft.com/office/officeart/2008/layout/VerticalCurvedList"/>
    <dgm:cxn modelId="{9DAE4AA9-F615-4C16-9C16-B9BBDA4F143B}" type="presParOf" srcId="{4208A881-E163-4E2D-843D-3E50A7960126}" destId="{6831CE64-CD57-45AC-BC81-DE040E5EACE8}" srcOrd="5" destOrd="0" presId="urn:microsoft.com/office/officeart/2008/layout/VerticalCurvedList"/>
    <dgm:cxn modelId="{1F185155-0748-46F2-8159-EEC5A6214449}" type="presParOf" srcId="{4208A881-E163-4E2D-843D-3E50A7960126}" destId="{723BB1F2-FE83-453B-B81E-2B5E016201C5}" srcOrd="6" destOrd="0" presId="urn:microsoft.com/office/officeart/2008/layout/VerticalCurvedList"/>
    <dgm:cxn modelId="{EE55B580-509F-4FF3-AD33-092D3E22501C}" type="presParOf" srcId="{723BB1F2-FE83-453B-B81E-2B5E016201C5}" destId="{671807EE-628E-4F55-905D-FA90D767E375}" srcOrd="0" destOrd="0" presId="urn:microsoft.com/office/officeart/2008/layout/VerticalCurvedList"/>
    <dgm:cxn modelId="{30216B19-FA43-445E-8F4F-735A199AB655}" type="presParOf" srcId="{4208A881-E163-4E2D-843D-3E50A7960126}" destId="{B5E4DDFC-4E5D-4870-9073-CADED5245727}" srcOrd="7" destOrd="0" presId="urn:microsoft.com/office/officeart/2008/layout/VerticalCurvedList"/>
    <dgm:cxn modelId="{04A1DB8B-927E-4FC3-8728-EE477FEA6390}" type="presParOf" srcId="{4208A881-E163-4E2D-843D-3E50A7960126}" destId="{280A01C1-0E15-4BF2-A1A0-7FE3EE635477}" srcOrd="8" destOrd="0" presId="urn:microsoft.com/office/officeart/2008/layout/VerticalCurvedList"/>
    <dgm:cxn modelId="{4AFF55C6-85EC-4BAC-A1E6-41725D8104C4}"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E5E2690-B3F4-473B-BED8-F11D5027BEA3}" type="presOf" srcId="{770C0B20-93E7-431B-92D1-ABB626C6B481}" destId="{C124736C-5547-4251-AAEB-73D6B96E04E9}" srcOrd="0" destOrd="1" presId="urn:microsoft.com/office/officeart/2008/layout/VerticalCurvedList"/>
    <dgm:cxn modelId="{B89B5653-662E-4378-A062-0E29BB43ABF0}" type="presOf" srcId="{6B764C45-94C5-42BC-A9B6-1D50976F6CC1}" destId="{1A68DE41-62CE-4629-9448-4444B28BBF15}" srcOrd="0" destOrd="0" presId="urn:microsoft.com/office/officeart/2008/layout/VerticalCurvedList"/>
    <dgm:cxn modelId="{3086B62F-165A-4633-A44E-B29D76036196}" type="presOf" srcId="{9AB93A20-DA39-4C28-9FAC-5A279156A3D1}" destId="{FCCD0086-5634-4BB3-A8CA-2B83FDAD1067}" srcOrd="0" destOrd="1" presId="urn:microsoft.com/office/officeart/2008/layout/VerticalCurvedList"/>
    <dgm:cxn modelId="{82677084-0DA3-4583-A8A5-5B97ABA66DA2}" type="presOf" srcId="{21C9501C-C5CD-4868-B479-8AE1EA35AA5F}" destId="{1A68DE41-62CE-4629-9448-4444B28BBF15}" srcOrd="0" destOrd="1" presId="urn:microsoft.com/office/officeart/2008/layout/VerticalCurvedList"/>
    <dgm:cxn modelId="{28081223-B57C-4E5E-8B11-829779FB7354}" type="presOf" srcId="{7D55703B-1614-4B68-B5D5-344B30281B45}" destId="{E43EFB27-FE9B-419F-8E1C-3E1C0451A75E}" srcOrd="0" destOrd="0" presId="urn:microsoft.com/office/officeart/2008/layout/VerticalCurvedList"/>
    <dgm:cxn modelId="{3C2D416B-7AA9-4EA3-A757-1B31CCD9CACE}" type="presOf" srcId="{571CC073-B4EA-454E-8A5E-FC001A76EABC}" destId="{C1F95457-0E13-4C00-AF3F-5279185B300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C25E241E-4667-4AF5-874E-657F925B5107}" type="presOf" srcId="{9DD9BD77-7327-40DD-BBBF-737D9B19A2C0}" destId="{C124736C-5547-4251-AAEB-73D6B96E04E9}" srcOrd="0" destOrd="0" presId="urn:microsoft.com/office/officeart/2008/layout/VerticalCurvedList"/>
    <dgm:cxn modelId="{DCA969FC-AC4B-464F-990B-2998CF40C5FB}" type="presOf" srcId="{0DF48AE8-95CE-41A4-8A60-38F4EE595862}" destId="{84E162AD-861D-4555-B043-F79679CCDBDA}" srcOrd="0" destOrd="0"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E113F712-D6E5-4699-972A-562D9371D39E}" type="presOf" srcId="{489C3383-A31A-4071-A1CC-AC965B6CAD90}" destId="{FCCD0086-5634-4BB3-A8CA-2B83FDAD1067}" srcOrd="0" destOrd="0"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D99AA8A5-F43B-43C9-8CD6-A4021F8B657B}" type="presOf" srcId="{E8630CBB-EC54-433C-8399-ED98D79143A3}" destId="{E43EFB27-FE9B-419F-8E1C-3E1C0451A75E}" srcOrd="0" destOrd="1" presId="urn:microsoft.com/office/officeart/2008/layout/VerticalCurvedList"/>
    <dgm:cxn modelId="{7F6521D2-28B1-498D-BACC-B5AEEBDA502A}" type="presParOf" srcId="{C1F95457-0E13-4C00-AF3F-5279185B3005}" destId="{4208A881-E163-4E2D-843D-3E50A7960126}" srcOrd="0" destOrd="0" presId="urn:microsoft.com/office/officeart/2008/layout/VerticalCurvedList"/>
    <dgm:cxn modelId="{F4381568-EB32-4228-9544-862DE0D5AEF8}" type="presParOf" srcId="{4208A881-E163-4E2D-843D-3E50A7960126}" destId="{18DFAB4C-927C-4D8E-B963-160FBB72A981}" srcOrd="0" destOrd="0" presId="urn:microsoft.com/office/officeart/2008/layout/VerticalCurvedList"/>
    <dgm:cxn modelId="{35324632-8D31-4785-965D-AB79DC506283}" type="presParOf" srcId="{18DFAB4C-927C-4D8E-B963-160FBB72A981}" destId="{D7A136A3-59C3-4E7B-B46A-5EBCE8A4078B}" srcOrd="0" destOrd="0" presId="urn:microsoft.com/office/officeart/2008/layout/VerticalCurvedList"/>
    <dgm:cxn modelId="{650BB7AA-225B-45CE-9400-DAAAF48C6C55}" type="presParOf" srcId="{18DFAB4C-927C-4D8E-B963-160FBB72A981}" destId="{84E162AD-861D-4555-B043-F79679CCDBDA}" srcOrd="1" destOrd="0" presId="urn:microsoft.com/office/officeart/2008/layout/VerticalCurvedList"/>
    <dgm:cxn modelId="{E6C6E174-27C6-4A24-9744-3FC15CEF781E}" type="presParOf" srcId="{18DFAB4C-927C-4D8E-B963-160FBB72A981}" destId="{0CC9D516-AF50-449F-94BB-47477852AD53}" srcOrd="2" destOrd="0" presId="urn:microsoft.com/office/officeart/2008/layout/VerticalCurvedList"/>
    <dgm:cxn modelId="{98E73A42-707F-4C5C-BBC9-7E60BC06C46B}" type="presParOf" srcId="{18DFAB4C-927C-4D8E-B963-160FBB72A981}" destId="{44A52C95-0F8F-4D9A-AFA3-B197DFE13F6B}" srcOrd="3" destOrd="0" presId="urn:microsoft.com/office/officeart/2008/layout/VerticalCurvedList"/>
    <dgm:cxn modelId="{FEF2F7F3-D370-4BC6-A1DF-D5E0B251C6C2}" type="presParOf" srcId="{4208A881-E163-4E2D-843D-3E50A7960126}" destId="{FCCD0086-5634-4BB3-A8CA-2B83FDAD1067}" srcOrd="1" destOrd="0" presId="urn:microsoft.com/office/officeart/2008/layout/VerticalCurvedList"/>
    <dgm:cxn modelId="{C7B0E6C0-6EF5-44B9-9B77-5E14631A21DB}" type="presParOf" srcId="{4208A881-E163-4E2D-843D-3E50A7960126}" destId="{81AA31E0-C141-4FAB-8865-87CEDE8F1144}" srcOrd="2" destOrd="0" presId="urn:microsoft.com/office/officeart/2008/layout/VerticalCurvedList"/>
    <dgm:cxn modelId="{756D91CE-083A-4190-A24C-85074AB6C5F2}" type="presParOf" srcId="{81AA31E0-C141-4FAB-8865-87CEDE8F1144}" destId="{606EB05D-6368-4098-A057-3C729E23CDD8}" srcOrd="0" destOrd="0" presId="urn:microsoft.com/office/officeart/2008/layout/VerticalCurvedList"/>
    <dgm:cxn modelId="{79D59EDD-3895-4774-9592-61F4A37D8C0A}" type="presParOf" srcId="{4208A881-E163-4E2D-843D-3E50A7960126}" destId="{E43EFB27-FE9B-419F-8E1C-3E1C0451A75E}" srcOrd="3" destOrd="0" presId="urn:microsoft.com/office/officeart/2008/layout/VerticalCurvedList"/>
    <dgm:cxn modelId="{BB34D817-DCDC-42CE-8C0D-1F273C0D01AB}" type="presParOf" srcId="{4208A881-E163-4E2D-843D-3E50A7960126}" destId="{CB1C5F70-A3D8-4E5A-8CF9-02D80FF40DE1}" srcOrd="4" destOrd="0" presId="urn:microsoft.com/office/officeart/2008/layout/VerticalCurvedList"/>
    <dgm:cxn modelId="{B46A04DB-AB98-4C23-9FC8-CBC59C8CB9D7}" type="presParOf" srcId="{CB1C5F70-A3D8-4E5A-8CF9-02D80FF40DE1}" destId="{59508F8F-5FB0-4E91-AD0D-B8C0DB5EBEBE}" srcOrd="0" destOrd="0" presId="urn:microsoft.com/office/officeart/2008/layout/VerticalCurvedList"/>
    <dgm:cxn modelId="{0F2FA4B5-5A84-4457-9AE8-FC513DCBBC76}" type="presParOf" srcId="{4208A881-E163-4E2D-843D-3E50A7960126}" destId="{C124736C-5547-4251-AAEB-73D6B96E04E9}" srcOrd="5" destOrd="0" presId="urn:microsoft.com/office/officeart/2008/layout/VerticalCurvedList"/>
    <dgm:cxn modelId="{FAED2470-31C9-4CED-A71C-7D81D8AC68D2}" type="presParOf" srcId="{4208A881-E163-4E2D-843D-3E50A7960126}" destId="{4A923894-A3C2-4219-944A-AE8C156CECE1}" srcOrd="6" destOrd="0" presId="urn:microsoft.com/office/officeart/2008/layout/VerticalCurvedList"/>
    <dgm:cxn modelId="{02CDE15C-C7BE-4776-874A-F22356AFD424}" type="presParOf" srcId="{4A923894-A3C2-4219-944A-AE8C156CECE1}" destId="{BCB9E947-2734-4A44-BBA9-6E8E20FFA494}" srcOrd="0" destOrd="0" presId="urn:microsoft.com/office/officeart/2008/layout/VerticalCurvedList"/>
    <dgm:cxn modelId="{AC8B4743-B0B3-4362-B210-A13F3EE5F277}" type="presParOf" srcId="{4208A881-E163-4E2D-843D-3E50A7960126}" destId="{1A68DE41-62CE-4629-9448-4444B28BBF15}" srcOrd="7" destOrd="0" presId="urn:microsoft.com/office/officeart/2008/layout/VerticalCurvedList"/>
    <dgm:cxn modelId="{5DCBFB80-6744-447B-BA77-A8603B2536AC}" type="presParOf" srcId="{4208A881-E163-4E2D-843D-3E50A7960126}" destId="{B1572724-B3BD-43E1-B1DC-6250C5BF62CE}" srcOrd="8" destOrd="0" presId="urn:microsoft.com/office/officeart/2008/layout/VerticalCurvedList"/>
    <dgm:cxn modelId="{FAD2B8E2-40E2-4E28-8C97-BDE888223B8B}"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2928C75D-D94D-424B-BCAD-B17AC97F1A6D}" type="presOf" srcId="{202EA808-0845-4CB0-94E1-A577637259FF}" destId="{6C3DE0DA-9C33-4F7D-8B4D-358769D0F62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6C68940E-27AB-4E97-90DB-8831A8019FE3}" srcId="{52320D77-3CBF-4A96-B00A-61BEEF89E848}" destId="{780BC076-E1F2-473E-A4FC-4F1B9FE5CD51}" srcOrd="1" destOrd="0" parTransId="{74698D24-3ACD-43CF-9CBA-1885758DC678}" sibTransId="{3278942A-49DB-41D6-A568-9451D75EC100}"/>
    <dgm:cxn modelId="{3DE3D508-FAF5-4BC2-AB1F-7A0D8AFA29DF}" type="presOf" srcId="{9C077587-D1B6-4A98-8C2A-F3E16C32A79E}" destId="{144CD34C-2D61-4859-9491-D0D168726D62}"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725D944B-10D8-4094-8E87-00E4F7F69B86}" type="presOf" srcId="{3FB69B1A-1EB8-459A-9811-0CD9158B5CB6}" destId="{9AB36AE3-2079-49D4-B421-C8BC2E45012C}" srcOrd="0" destOrd="0" presId="urn:microsoft.com/office/officeart/2005/8/layout/hList1"/>
    <dgm:cxn modelId="{59841ACF-E8E4-4BE3-8765-260BFA19EEA3}" type="presOf" srcId="{52320D77-3CBF-4A96-B00A-61BEEF89E848}" destId="{B19D8A3B-52AF-4D7B-8810-C4014A387ED0}"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B85763D-73F4-4DA1-A874-80D3E28407B8}" type="presOf" srcId="{37E49A14-5DD6-46F0-82DC-8CBCAB193ECE}" destId="{A5CFDB7F-ACCF-4F1A-8886-0DFF70975904}"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15CC8F82-B56F-49DF-BFCD-B1323951F727}" srcId="{780BC076-E1F2-473E-A4FC-4F1B9FE5CD51}" destId="{202EA808-0845-4CB0-94E1-A577637259FF}" srcOrd="0" destOrd="0" parTransId="{053ADEAC-6972-45C8-8490-5E50A2BDB24C}" sibTransId="{C4B5BFBE-D05E-40D8-A217-A269612C34CD}"/>
    <dgm:cxn modelId="{D244010C-D636-4400-8E99-6677AB7D65DC}" type="presOf" srcId="{DA204B41-0414-479F-818E-68DA77744433}" destId="{6C3DE0DA-9C33-4F7D-8B4D-358769D0F62A}" srcOrd="0" destOrd="1" presId="urn:microsoft.com/office/officeart/2005/8/layout/hList1"/>
    <dgm:cxn modelId="{DEC35215-1F9E-4C2D-98A4-5F56E439BC61}" type="presOf" srcId="{DEC20A41-E729-45BC-91F6-BD8524888715}" destId="{A99E0AE4-DC1D-4009-9432-07638544E234}"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E9A234E4-3157-45D3-92A2-6728ECEDDCC4}" type="presOf" srcId="{A616282C-90A4-409A-98EA-101DB849F474}" destId="{8314754B-B484-422F-94C2-91B11F3A1BA0}" srcOrd="0" destOrd="0" presId="urn:microsoft.com/office/officeart/2005/8/layout/hList1"/>
    <dgm:cxn modelId="{CE527523-CF5C-4790-A5F0-1C4616755756}" type="presOf" srcId="{46C34D1F-E513-48FF-A968-E5CB79D49449}" destId="{6C3DE0DA-9C33-4F7D-8B4D-358769D0F62A}" srcOrd="0" destOrd="2" presId="urn:microsoft.com/office/officeart/2005/8/layout/hList1"/>
    <dgm:cxn modelId="{AF026A81-213B-4944-9EB3-E4DED0232524}" type="presOf" srcId="{780BC076-E1F2-473E-A4FC-4F1B9FE5CD51}" destId="{7AA22C94-CA25-4AAC-AC57-BB9728510664}" srcOrd="0" destOrd="0" presId="urn:microsoft.com/office/officeart/2005/8/layout/hList1"/>
    <dgm:cxn modelId="{833E7474-68CA-44F3-AC26-F16F170974DD}" srcId="{DEC20A41-E729-45BC-91F6-BD8524888715}" destId="{6A8F36AB-C7C8-4480-B222-C1E12745DF71}" srcOrd="1" destOrd="0" parTransId="{4CAA01FE-2F0B-4EC0-B24B-314088684A3E}" sibTransId="{1CE1E420-CEE0-43F8-95AD-41963FF9F40F}"/>
    <dgm:cxn modelId="{8018EF3E-A7FF-4B8C-A76F-88D378D4BB30}" srcId="{52320D77-3CBF-4A96-B00A-61BEEF89E848}" destId="{DEC20A41-E729-45BC-91F6-BD8524888715}" srcOrd="2" destOrd="0" parTransId="{2D449AA0-6640-4636-ADE0-84CD26D692B5}" sibTransId="{C7AA2A14-D7AD-4948-B318-D44687B9C2E3}"/>
    <dgm:cxn modelId="{86115BE6-6E38-4CE5-8104-9BB70F5FBD5B}" srcId="{780BC076-E1F2-473E-A4FC-4F1B9FE5CD51}" destId="{DA204B41-0414-479F-818E-68DA77744433}" srcOrd="1" destOrd="0" parTransId="{F833BAF0-738C-42DE-84E2-1D7A1B05B987}" sibTransId="{E13224AD-BA4C-4AB2-B676-375B8B8FC634}"/>
    <dgm:cxn modelId="{800C69E7-4B2E-4DE0-A654-67C73CDFFA2B}" srcId="{37E49A14-5DD6-46F0-82DC-8CBCAB193ECE}" destId="{FBDAB40B-62E8-49B8-BCAF-28C34AE1B6DC}" srcOrd="1" destOrd="0" parTransId="{4ACE5BA6-20F8-4148-83DF-7142179CBA43}" sibTransId="{962E923E-2FAB-4408-944E-D57199F63DB5}"/>
    <dgm:cxn modelId="{02C059BF-6121-4A09-AD16-2A28BE8E6093}" srcId="{DEC20A41-E729-45BC-91F6-BD8524888715}" destId="{A616282C-90A4-409A-98EA-101DB849F474}" srcOrd="0" destOrd="0" parTransId="{6AE3F61C-C70D-4295-B157-A5D2E96632F2}" sibTransId="{48653AFB-B8F4-492F-B613-40D25F635686}"/>
    <dgm:cxn modelId="{77085384-38C9-4338-A90E-3D890C57C9AB}" srcId="{3FB69B1A-1EB8-459A-9811-0CD9158B5CB6}" destId="{F8039E7C-E1BB-4767-902E-ADE7AC968FDA}" srcOrd="0" destOrd="0" parTransId="{0F0D902D-A06E-4EEF-B1B5-894C2B242F68}" sibTransId="{91DF0109-7975-410A-855C-0F37C4F33B2B}"/>
    <dgm:cxn modelId="{7866419E-C3F5-46A7-855C-803DED35EF68}" srcId="{37E49A14-5DD6-46F0-82DC-8CBCAB193ECE}" destId="{1D17BA11-0131-4F6C-A585-1F468E4BD289}" srcOrd="2" destOrd="0" parTransId="{8D702C19-819B-4E1B-80E4-9217BC608E62}" sibTransId="{96A2FCE6-5E80-4C76-80ED-1721B2220978}"/>
    <dgm:cxn modelId="{85A2CD5A-FED6-4EEA-82F8-44253203C025}" srcId="{780BC076-E1F2-473E-A4FC-4F1B9FE5CD51}" destId="{46C34D1F-E513-48FF-A968-E5CB79D49449}" srcOrd="2" destOrd="0" parTransId="{B98EA76C-876C-49EE-B8A7-77E855A87F2C}" sibTransId="{A6A551B1-BFFE-4CAB-B41E-7689F27B9C9C}"/>
    <dgm:cxn modelId="{A20B4638-0A36-4667-B305-8408CBA96FCD}" srcId="{3FB69B1A-1EB8-459A-9811-0CD9158B5CB6}" destId="{9C077587-D1B6-4A98-8C2A-F3E16C32A79E}" srcOrd="1" destOrd="0" parTransId="{B673B8E7-19A1-40E6-942A-B27D8579898E}" sibTransId="{AA2A100F-3979-41A6-B4BF-BCF0884CF8AE}"/>
    <dgm:cxn modelId="{C5BB466A-474A-4F29-9B8B-C40DE2DA7C2E}" type="presOf" srcId="{1D17BA11-0131-4F6C-A585-1F468E4BD289}" destId="{5AD0A9DC-A4F8-45EF-9D75-E223D6BC5AAA}" srcOrd="0" destOrd="2"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4th International ModelWriter Workshop in Brussels, Belgium</a:t>
          </a:r>
          <a:r>
            <a:rPr lang="tr-TR" sz="1600" b="1" i="0" kern="1200" dirty="0" smtClean="0"/>
            <a:t> (</a:t>
          </a:r>
          <a:r>
            <a:rPr lang="en-US" sz="1600" b="1" i="0" kern="1200" dirty="0" smtClean="0"/>
            <a:t>Sep 23-24, 2015</a:t>
          </a:r>
          <a:r>
            <a:rPr lang="tr-TR" sz="1600" b="1" i="0" kern="1200" dirty="0" smtClean="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3rd International ModelWriter Workshop in Toulouse, France</a:t>
          </a:r>
          <a:r>
            <a:rPr lang="tr-TR" sz="1600" b="1" i="0" kern="1200" dirty="0" smtClean="0"/>
            <a:t> (</a:t>
          </a:r>
          <a:r>
            <a:rPr lang="en-US" sz="1600" b="1" i="0" kern="1200" dirty="0" smtClean="0"/>
            <a:t>Jun 22-23, 2015</a:t>
          </a:r>
          <a:r>
            <a:rPr lang="tr-TR" sz="1600" b="1" i="0" kern="1200" dirty="0" smtClean="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2nd International ModelWriter Workshop in Brussels, Belgium</a:t>
          </a:r>
          <a:r>
            <a:rPr lang="tr-TR" sz="1600" b="1" i="0" kern="1200" dirty="0" smtClean="0"/>
            <a:t> (</a:t>
          </a:r>
          <a:r>
            <a:rPr lang="en-US" sz="1600" b="1" i="0" kern="1200" dirty="0" smtClean="0"/>
            <a:t>Apr 30, 2015</a:t>
          </a:r>
          <a:r>
            <a:rPr lang="tr-TR" sz="1600" b="1" i="0" kern="1200" dirty="0" smtClean="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a:t>
          </a:r>
          <a:r>
            <a:rPr lang="tr-TR" sz="1600" b="1" i="0" kern="1200" dirty="0" smtClean="0"/>
            <a:t>Eureka </a:t>
          </a:r>
          <a:r>
            <a:rPr lang="en-US" sz="1600" b="1" i="0" kern="1200" dirty="0" smtClean="0"/>
            <a:t>Project Exhibition in Berlin, Germany</a:t>
          </a:r>
          <a:r>
            <a:rPr lang="tr-TR" sz="1600" b="1" i="0" kern="1200" dirty="0" smtClean="0"/>
            <a:t>  (</a:t>
          </a:r>
          <a:r>
            <a:rPr lang="en-US" sz="1600" b="1" i="0" kern="1200" dirty="0" smtClean="0"/>
            <a:t>Mar 10-11,</a:t>
          </a:r>
          <a:r>
            <a:rPr lang="tr-TR" sz="1600" b="1" i="0" kern="1200" dirty="0" smtClean="0"/>
            <a:t> </a:t>
          </a:r>
          <a:r>
            <a:rPr lang="en-US" sz="1600" b="1" i="0" kern="1200" dirty="0" smtClean="0"/>
            <a:t>2015</a:t>
          </a:r>
          <a:r>
            <a:rPr lang="tr-TR" sz="1600" b="1" i="0" kern="1200" dirty="0" smtClean="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ModelWriter Workshop in Izmir, Turkey</a:t>
          </a:r>
          <a:r>
            <a:rPr lang="tr-TR" sz="1600" b="1" i="0" kern="1200" dirty="0" smtClean="0"/>
            <a:t> (</a:t>
          </a:r>
          <a:r>
            <a:rPr lang="en-US" sz="1600" b="1" i="0" kern="1200" dirty="0" smtClean="0"/>
            <a:t>Jan 15-17, 2015</a:t>
          </a:r>
          <a:r>
            <a:rPr lang="tr-TR" sz="1600" b="1" i="0" kern="1200" dirty="0" smtClean="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Project</a:t>
          </a:r>
          <a:r>
            <a:rPr lang="tr-TR" sz="1600" kern="1200" dirty="0" smtClean="0"/>
            <a:t> </a:t>
          </a:r>
          <a:r>
            <a:rPr lang="tr-TR" sz="1600" b="1" i="0" kern="1200" dirty="0" smtClean="0"/>
            <a:t>Kick-off  in Istanbul, Turkey (Nov 08, 2014) [M1]</a:t>
          </a:r>
          <a:endParaRPr lang="en-US" sz="1600" b="1" i="0" kern="1200" dirty="0"/>
        </a:p>
      </dsp:txBody>
      <dsp:txXfrm rot="10800000">
        <a:off x="0" y="156"/>
        <a:ext cx="8394898" cy="5110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677475" y="368198"/>
          <a:ext cx="7896127" cy="1215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45720" rIns="45720" bIns="45720" numCol="1" spcCol="1270" anchor="t" anchorCtr="0">
          <a:noAutofit/>
        </a:bodyPr>
        <a:lstStyle/>
        <a:p>
          <a:pPr lvl="0" algn="l" defTabSz="800100">
            <a:lnSpc>
              <a:spcPct val="90000"/>
            </a:lnSpc>
            <a:spcBef>
              <a:spcPct val="0"/>
            </a:spcBef>
            <a:spcAft>
              <a:spcPct val="35000"/>
            </a:spcAft>
          </a:pPr>
          <a:r>
            <a:rPr lang="en-US" sz="1800" kern="1200" dirty="0" smtClean="0"/>
            <a:t>Source code</a:t>
          </a:r>
        </a:p>
        <a:p>
          <a:pPr marL="114300" lvl="1" indent="-114300" algn="l" defTabSz="622300">
            <a:lnSpc>
              <a:spcPct val="90000"/>
            </a:lnSpc>
            <a:spcBef>
              <a:spcPct val="0"/>
            </a:spcBef>
            <a:spcAft>
              <a:spcPct val="15000"/>
            </a:spcAft>
            <a:buChar char="••"/>
          </a:pPr>
          <a:r>
            <a:rPr lang="en-US" sz="1400" kern="1200" dirty="0" err="1" smtClean="0"/>
            <a:t>Github</a:t>
          </a:r>
          <a:r>
            <a:rPr lang="en-US" sz="1400" kern="1200" dirty="0" smtClean="0"/>
            <a:t> repository</a:t>
          </a:r>
        </a:p>
        <a:p>
          <a:pPr marL="114300" lvl="1" indent="-114300" algn="l" defTabSz="622300">
            <a:lnSpc>
              <a:spcPct val="90000"/>
            </a:lnSpc>
            <a:spcBef>
              <a:spcPct val="0"/>
            </a:spcBef>
            <a:spcAft>
              <a:spcPct val="15000"/>
            </a:spcAft>
            <a:buChar char="••"/>
          </a:pPr>
          <a:r>
            <a:rPr lang="en-US" sz="1400" kern="1200" dirty="0" err="1" smtClean="0"/>
            <a:t>Checkstyle</a:t>
          </a:r>
          <a:r>
            <a:rPr lang="en-US" sz="1400" kern="1200" dirty="0" smtClean="0"/>
            <a:t> and code templates</a:t>
          </a:r>
        </a:p>
        <a:p>
          <a:pPr marL="114300" lvl="1" indent="-114300" algn="l" defTabSz="622300">
            <a:lnSpc>
              <a:spcPct val="90000"/>
            </a:lnSpc>
            <a:spcBef>
              <a:spcPct val="0"/>
            </a:spcBef>
            <a:spcAft>
              <a:spcPct val="15000"/>
            </a:spcAft>
            <a:buChar char="••"/>
          </a:pPr>
          <a:r>
            <a:rPr lang="en-US" sz="1400" kern="1200" dirty="0" smtClean="0"/>
            <a:t>Target platforms</a:t>
          </a:r>
        </a:p>
      </dsp:txBody>
      <dsp:txXfrm>
        <a:off x="677475" y="368198"/>
        <a:ext cx="7896127" cy="1215980"/>
      </dsp:txXfrm>
    </dsp:sp>
    <dsp:sp modelId="{9BC8E43E-AAA3-4672-BE77-42B7727AE6F0}">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6B5D9-5E26-4E5E-B1FA-7CFB1732FCA1}">
      <dsp:nvSpPr>
        <dsp:cNvPr id="0" name=""/>
        <dsp:cNvSpPr/>
      </dsp:nvSpPr>
      <dsp:spPr>
        <a:xfrm>
          <a:off x="1032319" y="1856608"/>
          <a:ext cx="7541283" cy="1167727"/>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Continuous integration</a:t>
          </a:r>
        </a:p>
        <a:p>
          <a:pPr marL="171450" lvl="1" indent="-171450" algn="l" defTabSz="711200">
            <a:lnSpc>
              <a:spcPct val="90000"/>
            </a:lnSpc>
            <a:spcBef>
              <a:spcPct val="0"/>
            </a:spcBef>
            <a:spcAft>
              <a:spcPct val="15000"/>
            </a:spcAft>
            <a:buChar char="••"/>
          </a:pPr>
          <a:r>
            <a:rPr lang="en-US" sz="1600" kern="1200" dirty="0" smtClean="0"/>
            <a:t>Jenkins</a:t>
          </a:r>
        </a:p>
        <a:p>
          <a:pPr marL="171450" lvl="1" indent="-171450" algn="l" defTabSz="711200">
            <a:lnSpc>
              <a:spcPct val="90000"/>
            </a:lnSpc>
            <a:spcBef>
              <a:spcPct val="0"/>
            </a:spcBef>
            <a:spcAft>
              <a:spcPct val="15000"/>
            </a:spcAft>
            <a:buChar char="••"/>
          </a:pPr>
          <a:r>
            <a:rPr lang="en-US" sz="1600" kern="1200" dirty="0" smtClean="0"/>
            <a:t>Ease the release process</a:t>
          </a:r>
        </a:p>
      </dsp:txBody>
      <dsp:txXfrm>
        <a:off x="1032319" y="1856608"/>
        <a:ext cx="7541283" cy="1167727"/>
      </dsp:txXfrm>
    </dsp:sp>
    <dsp:sp modelId="{9810519D-FE72-443E-ABA1-091F74DF1BB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77AD498B-3651-4F75-AE2D-8372E434EFE2}">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Next steps</a:t>
          </a:r>
        </a:p>
        <a:p>
          <a:pPr marL="171450" lvl="1" indent="-171450" algn="l" defTabSz="711200">
            <a:lnSpc>
              <a:spcPct val="90000"/>
            </a:lnSpc>
            <a:spcBef>
              <a:spcPct val="0"/>
            </a:spcBef>
            <a:spcAft>
              <a:spcPct val="15000"/>
            </a:spcAft>
            <a:buChar char="••"/>
          </a:pPr>
          <a:r>
            <a:rPr lang="en-US" sz="1600" kern="1200" dirty="0" smtClean="0"/>
            <a:t>integrate existing components</a:t>
          </a:r>
        </a:p>
        <a:p>
          <a:pPr marL="171450" lvl="1" indent="-171450" algn="l" defTabSz="711200">
            <a:lnSpc>
              <a:spcPct val="90000"/>
            </a:lnSpc>
            <a:spcBef>
              <a:spcPct val="0"/>
            </a:spcBef>
            <a:spcAft>
              <a:spcPct val="15000"/>
            </a:spcAft>
            <a:buChar char="••"/>
          </a:pPr>
          <a:r>
            <a:rPr lang="en-US" sz="1600" kern="1200" dirty="0" smtClean="0"/>
            <a:t>Provide an update site and an Eclipse product</a:t>
          </a:r>
        </a:p>
      </dsp:txBody>
      <dsp:txXfrm>
        <a:off x="677475" y="3273005"/>
        <a:ext cx="7896127" cy="1263500"/>
      </dsp:txXfrm>
    </dsp:sp>
    <dsp:sp modelId="{C36BDA54-279F-4DEA-88AA-F3B8A28AFFC5}">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Unit testing</a:t>
          </a:r>
        </a:p>
        <a:p>
          <a:pPr marL="171450" lvl="1" indent="-171450" algn="l" defTabSz="711200">
            <a:lnSpc>
              <a:spcPct val="90000"/>
            </a:lnSpc>
            <a:spcBef>
              <a:spcPct val="0"/>
            </a:spcBef>
            <a:spcAft>
              <a:spcPct val="15000"/>
            </a:spcAft>
            <a:buChar char="••"/>
          </a:pPr>
          <a:r>
            <a:rPr lang="en-US" sz="1600" kern="1200" dirty="0" smtClean="0"/>
            <a:t>JUnit</a:t>
          </a:r>
        </a:p>
        <a:p>
          <a:pPr marL="171450" lvl="1" indent="-171450" algn="l" defTabSz="711200">
            <a:lnSpc>
              <a:spcPct val="90000"/>
            </a:lnSpc>
            <a:spcBef>
              <a:spcPct val="0"/>
            </a:spcBef>
            <a:spcAft>
              <a:spcPct val="15000"/>
            </a:spcAft>
            <a:buChar char="••"/>
          </a:pPr>
          <a:r>
            <a:rPr lang="en-US" sz="1600" kern="1200" dirty="0" smtClean="0"/>
            <a:t>Code coverage (</a:t>
          </a:r>
          <a:r>
            <a:rPr lang="en-US" sz="1600" kern="1200" dirty="0" err="1" smtClean="0"/>
            <a:t>Eclemma</a:t>
          </a:r>
          <a:r>
            <a:rPr lang="en-US" sz="1600" kern="1200" dirty="0" smtClean="0"/>
            <a:t>)</a:t>
          </a:r>
        </a:p>
      </dsp:txBody>
      <dsp:txXfrm>
        <a:off x="677475" y="488094"/>
        <a:ext cx="7896127" cy="976189"/>
      </dsp:txXfrm>
    </dsp:sp>
    <dsp:sp modelId="{9BC8E43E-AAA3-4672-BE77-42B7727AE6F0}">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6B5D9-5E26-4E5E-B1FA-7CFB1732FCA1}">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Integration testing</a:t>
          </a:r>
        </a:p>
        <a:p>
          <a:pPr marL="171450" lvl="1" indent="-171450" algn="l" defTabSz="711200">
            <a:lnSpc>
              <a:spcPct val="90000"/>
            </a:lnSpc>
            <a:spcBef>
              <a:spcPct val="0"/>
            </a:spcBef>
            <a:spcAft>
              <a:spcPct val="15000"/>
            </a:spcAft>
            <a:buChar char="••"/>
          </a:pPr>
          <a:r>
            <a:rPr lang="en-US" sz="1600" kern="1200" dirty="0" smtClean="0"/>
            <a:t>Functional testing via GUI (RCPTT)</a:t>
          </a:r>
        </a:p>
        <a:p>
          <a:pPr marL="171450" lvl="1" indent="-171450" algn="l" defTabSz="711200">
            <a:lnSpc>
              <a:spcPct val="90000"/>
            </a:lnSpc>
            <a:spcBef>
              <a:spcPct val="0"/>
            </a:spcBef>
            <a:spcAft>
              <a:spcPct val="15000"/>
            </a:spcAft>
            <a:buChar char="••"/>
          </a:pPr>
          <a:r>
            <a:rPr lang="en-US" sz="1600" kern="1200" dirty="0" smtClean="0"/>
            <a:t>Jenkins will run all tests on a daily basis</a:t>
          </a:r>
        </a:p>
      </dsp:txBody>
      <dsp:txXfrm>
        <a:off x="1032319" y="1952378"/>
        <a:ext cx="7541283" cy="976189"/>
      </dsp:txXfrm>
    </dsp:sp>
    <dsp:sp modelId="{9810519D-FE72-443E-ABA1-091F74DF1BB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77AD498B-3651-4F75-AE2D-8372E434EFE2}">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Use cases</a:t>
          </a:r>
        </a:p>
        <a:p>
          <a:pPr marL="171450" lvl="1" indent="-171450" algn="l" defTabSz="711200">
            <a:lnSpc>
              <a:spcPct val="90000"/>
            </a:lnSpc>
            <a:spcBef>
              <a:spcPct val="0"/>
            </a:spcBef>
            <a:spcAft>
              <a:spcPct val="15000"/>
            </a:spcAft>
            <a:buChar char="••"/>
          </a:pPr>
          <a:r>
            <a:rPr lang="en-US" sz="1600" kern="1200" dirty="0" smtClean="0"/>
            <a:t>Drives features and enhancements</a:t>
          </a:r>
        </a:p>
        <a:p>
          <a:pPr marL="171450" lvl="1" indent="-171450" algn="l" defTabSz="711200">
            <a:lnSpc>
              <a:spcPct val="90000"/>
            </a:lnSpc>
            <a:spcBef>
              <a:spcPct val="0"/>
            </a:spcBef>
            <a:spcAft>
              <a:spcPct val="15000"/>
            </a:spcAft>
            <a:buChar char="••"/>
          </a:pPr>
          <a:r>
            <a:rPr lang="en-US" sz="1600" kern="1200" dirty="0" smtClean="0"/>
            <a:t>Milestone functional testing</a:t>
          </a:r>
        </a:p>
      </dsp:txBody>
      <dsp:txXfrm>
        <a:off x="677475" y="3416661"/>
        <a:ext cx="7896127" cy="976189"/>
      </dsp:txXfrm>
    </dsp:sp>
    <dsp:sp modelId="{C36BDA54-279F-4DEA-88AA-F3B8A28AFFC5}">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Specification and verification of ALM platform</a:t>
          </a:r>
        </a:p>
        <a:p>
          <a:pPr marL="114300" lvl="1" indent="-114300" algn="l" defTabSz="577850">
            <a:lnSpc>
              <a:spcPct val="90000"/>
            </a:lnSpc>
            <a:spcBef>
              <a:spcPct val="0"/>
            </a:spcBef>
            <a:spcAft>
              <a:spcPct val="15000"/>
            </a:spcAft>
            <a:buChar char="••"/>
          </a:pPr>
          <a:r>
            <a:rPr lang="en-US" sz="1300" kern="1200" dirty="0" smtClean="0"/>
            <a:t>Open source software - traceability</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F75959-9F19-4081-BD85-85163C4322E2}">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Change impact analysis and visualization</a:t>
          </a:r>
        </a:p>
        <a:p>
          <a:pPr marL="114300" lvl="1" indent="-114300" algn="l" defTabSz="577850">
            <a:lnSpc>
              <a:spcPct val="90000"/>
            </a:lnSpc>
            <a:spcBef>
              <a:spcPct val="0"/>
            </a:spcBef>
            <a:spcAft>
              <a:spcPct val="15000"/>
            </a:spcAft>
            <a:buChar char="••"/>
          </a:pPr>
          <a:r>
            <a:rPr lang="en-US" sz="1300" kern="1200" dirty="0" smtClean="0"/>
            <a:t>Open source software – relational calculus</a:t>
          </a:r>
        </a:p>
      </dsp:txBody>
      <dsp:txXfrm>
        <a:off x="897361" y="1220138"/>
        <a:ext cx="7675509" cy="610313"/>
      </dsp:txXfrm>
    </dsp:sp>
    <dsp:sp modelId="{E5379723-4B57-4D8C-898B-843EB7283495}">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DC5F0A3-1AEF-4CAF-A6D9-1E4C86052153}">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System installation component ontology</a:t>
          </a:r>
        </a:p>
        <a:p>
          <a:pPr marL="114300" lvl="1" indent="-114300" algn="l" defTabSz="577850">
            <a:lnSpc>
              <a:spcPct val="90000"/>
            </a:lnSpc>
            <a:spcBef>
              <a:spcPct val="0"/>
            </a:spcBef>
            <a:spcAft>
              <a:spcPct val="15000"/>
            </a:spcAft>
            <a:buChar char="••"/>
          </a:pPr>
          <a:r>
            <a:rPr lang="en-US" sz="1300" kern="1200" dirty="0" smtClean="0"/>
            <a:t>De facto standard – Airbus vocabulary</a:t>
          </a:r>
        </a:p>
      </dsp:txBody>
      <dsp:txXfrm>
        <a:off x="1031587" y="2135315"/>
        <a:ext cx="7541283" cy="610313"/>
      </dsp:txXfrm>
    </dsp:sp>
    <dsp:sp modelId="{008DEA00-8281-4D55-858B-547A66C53B55}">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FAA59B0C-A353-4310-8305-FB999814090F}">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Semantic annotator</a:t>
          </a:r>
        </a:p>
        <a:p>
          <a:pPr marL="114300" lvl="1" indent="-114300" algn="l" defTabSz="577850">
            <a:lnSpc>
              <a:spcPct val="90000"/>
            </a:lnSpc>
            <a:spcBef>
              <a:spcPct val="0"/>
            </a:spcBef>
            <a:spcAft>
              <a:spcPct val="15000"/>
            </a:spcAft>
            <a:buChar char="••"/>
          </a:pPr>
          <a:r>
            <a:rPr lang="en-US" sz="1300" kern="1200" dirty="0" smtClean="0"/>
            <a:t>Open source software – API for text annotation</a:t>
          </a:r>
        </a:p>
      </dsp:txBody>
      <dsp:txXfrm>
        <a:off x="897361" y="3050493"/>
        <a:ext cx="7675509" cy="610313"/>
      </dsp:txXfrm>
    </dsp:sp>
    <dsp:sp modelId="{8BC6EE8B-FA75-4EE8-8501-D05A3FF7A446}">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B9948D43-AFA5-4A47-A304-9BC2F431AE42}">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Synchronization engine prototype</a:t>
          </a:r>
        </a:p>
        <a:p>
          <a:pPr marL="114300" lvl="1" indent="-114300" algn="l" defTabSz="577850">
            <a:lnSpc>
              <a:spcPct val="90000"/>
            </a:lnSpc>
            <a:spcBef>
              <a:spcPct val="0"/>
            </a:spcBef>
            <a:spcAft>
              <a:spcPct val="15000"/>
            </a:spcAft>
            <a:buChar char="••"/>
          </a:pPr>
          <a:r>
            <a:rPr lang="en-US" sz="1300" kern="1200" dirty="0" smtClean="0"/>
            <a:t>Open source software – Eclipse Intent contribution</a:t>
          </a:r>
        </a:p>
      </dsp:txBody>
      <dsp:txXfrm>
        <a:off x="460028" y="3965670"/>
        <a:ext cx="8112841" cy="610313"/>
      </dsp:txXfrm>
    </dsp:sp>
    <dsp:sp modelId="{711042BB-2867-4C35-AD50-5B71429AE353}">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en-US" sz="1300" kern="1200" dirty="0" smtClean="0"/>
            <a:t>5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software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2222A7-EBFD-4E96-B499-F17EA5B850FF}">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Collaboration between UNIT and HAVELSAN</a:t>
          </a:r>
        </a:p>
        <a:p>
          <a:pPr marL="114300" lvl="1" indent="-114300" algn="l" defTabSz="577850">
            <a:lnSpc>
              <a:spcPct val="90000"/>
            </a:lnSpc>
            <a:spcBef>
              <a:spcPct val="0"/>
            </a:spcBef>
            <a:spcAft>
              <a:spcPct val="15000"/>
            </a:spcAft>
            <a:buChar char="••"/>
          </a:pPr>
          <a:r>
            <a:rPr lang="en-US" sz="1300" kern="1200" dirty="0" smtClean="0"/>
            <a:t>Traceability in ALM platform – applied to Microsoft Team Foundation Server – support of </a:t>
          </a:r>
          <a:r>
            <a:rPr lang="en-US" sz="1300" kern="1200" dirty="0" err="1" smtClean="0"/>
            <a:t>KoçSistem</a:t>
          </a:r>
          <a:endParaRPr lang="en-US" sz="1300" kern="1200" dirty="0" smtClean="0"/>
        </a:p>
      </dsp:txBody>
      <dsp:txXfrm>
        <a:off x="550814" y="375247"/>
        <a:ext cx="8022056" cy="750884"/>
      </dsp:txXfrm>
    </dsp:sp>
    <dsp:sp modelId="{EE6DEE5F-903B-4296-9C7B-86E21AC184E1}">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46B40E-87C5-4EDE-A452-30744F9BE2A2}">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Requirement documents and </a:t>
          </a:r>
          <a:r>
            <a:rPr lang="en-US" sz="1700" kern="1200" dirty="0" err="1" smtClean="0"/>
            <a:t>ReqIF</a:t>
          </a:r>
          <a:r>
            <a:rPr lang="en-US" sz="1700" kern="1200" dirty="0" smtClean="0"/>
            <a:t> standard synchronization</a:t>
          </a:r>
        </a:p>
        <a:p>
          <a:pPr marL="114300" lvl="1" indent="-114300" algn="l" defTabSz="577850">
            <a:lnSpc>
              <a:spcPct val="90000"/>
            </a:lnSpc>
            <a:spcBef>
              <a:spcPct val="0"/>
            </a:spcBef>
            <a:spcAft>
              <a:spcPct val="15000"/>
            </a:spcAft>
            <a:buChar char="••"/>
          </a:pPr>
          <a:r>
            <a:rPr lang="en-US" sz="1300" kern="1200" dirty="0" smtClean="0"/>
            <a:t>Prototype – automatic synchronization between </a:t>
          </a:r>
          <a:r>
            <a:rPr lang="en-US" sz="1300" kern="1200" dirty="0" err="1" smtClean="0"/>
            <a:t>ReqIf</a:t>
          </a:r>
          <a:r>
            <a:rPr lang="en-US" sz="1300" kern="1200" dirty="0" smtClean="0"/>
            <a:t> models and requirement documentation</a:t>
          </a:r>
        </a:p>
      </dsp:txBody>
      <dsp:txXfrm>
        <a:off x="981313" y="1501769"/>
        <a:ext cx="7591556" cy="750884"/>
      </dsp:txXfrm>
    </dsp:sp>
    <dsp:sp modelId="{A385C4A4-1170-4684-BE17-B51AD2B16FB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6831CE64-CD57-45AC-BC81-DE040E5EACE8}">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CSV to OWL transformation</a:t>
          </a:r>
        </a:p>
        <a:p>
          <a:pPr marL="114300" lvl="1" indent="-114300" algn="l" defTabSz="577850">
            <a:lnSpc>
              <a:spcPct val="90000"/>
            </a:lnSpc>
            <a:spcBef>
              <a:spcPct val="0"/>
            </a:spcBef>
            <a:spcAft>
              <a:spcPct val="15000"/>
            </a:spcAft>
            <a:buChar char="••"/>
          </a:pPr>
          <a:r>
            <a:rPr lang="en-US" sz="1300" kern="1200" dirty="0" smtClean="0"/>
            <a:t>Generates a triple dataset to populate the SIDP (System Installation Design Principle) rule model</a:t>
          </a:r>
        </a:p>
      </dsp:txBody>
      <dsp:txXfrm>
        <a:off x="981313" y="2628291"/>
        <a:ext cx="7591556" cy="750884"/>
      </dsp:txXfrm>
    </dsp:sp>
    <dsp:sp modelId="{671807EE-628E-4F55-905D-FA90D767E375}">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B5E4DDFC-4E5D-4870-9073-CADED5245727}">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SIDP installation rule model</a:t>
          </a:r>
        </a:p>
        <a:p>
          <a:pPr marL="114300" lvl="1" indent="-114300" algn="l" defTabSz="577850">
            <a:lnSpc>
              <a:spcPct val="90000"/>
            </a:lnSpc>
            <a:spcBef>
              <a:spcPct val="0"/>
            </a:spcBef>
            <a:spcAft>
              <a:spcPct val="15000"/>
            </a:spcAft>
            <a:buChar char="••"/>
          </a:pPr>
          <a:r>
            <a:rPr lang="en-US" sz="1300" kern="1200" dirty="0" smtClean="0"/>
            <a:t>Model of SIDP installation rules using RDFS and OWL languages</a:t>
          </a:r>
        </a:p>
      </dsp:txBody>
      <dsp:txXfrm>
        <a:off x="550814" y="3754813"/>
        <a:ext cx="8022056" cy="750884"/>
      </dsp:txXfrm>
    </dsp:sp>
    <dsp:sp modelId="{9D0F54F8-BC8A-42BD-9307-367B16401EE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CD0086-5634-4BB3-A8CA-2B83FDAD1067}">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Enhancement in text connector for Airbus</a:t>
          </a:r>
        </a:p>
        <a:p>
          <a:pPr marL="114300" lvl="1" indent="-114300" algn="l" defTabSz="666750">
            <a:lnSpc>
              <a:spcPct val="90000"/>
            </a:lnSpc>
            <a:spcBef>
              <a:spcPct val="0"/>
            </a:spcBef>
            <a:spcAft>
              <a:spcPct val="15000"/>
            </a:spcAft>
            <a:buChar char="••"/>
          </a:pPr>
          <a:r>
            <a:rPr lang="en-US" sz="1500" kern="1200" dirty="0" smtClean="0"/>
            <a:t>Syntactical parsing of SIDP rules based on templates</a:t>
          </a:r>
        </a:p>
      </dsp:txBody>
      <dsp:txXfrm>
        <a:off x="550814" y="375247"/>
        <a:ext cx="8022056" cy="750884"/>
      </dsp:txXfrm>
    </dsp:sp>
    <dsp:sp modelId="{606EB05D-6368-4098-A057-3C729E23CDD8}">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3EFB27-FE9B-419F-8E1C-3E1C0451A75E}">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Collaboration/Participation of FORD-</a:t>
          </a:r>
          <a:r>
            <a:rPr lang="en-US" sz="1900" kern="1200" dirty="0" err="1" smtClean="0"/>
            <a:t>Otosan</a:t>
          </a:r>
          <a:endParaRPr lang="en-US" sz="1900" kern="1200" dirty="0" smtClean="0"/>
        </a:p>
        <a:p>
          <a:pPr marL="114300" lvl="1" indent="-114300" algn="l" defTabSz="666750">
            <a:lnSpc>
              <a:spcPct val="90000"/>
            </a:lnSpc>
            <a:spcBef>
              <a:spcPct val="0"/>
            </a:spcBef>
            <a:spcAft>
              <a:spcPct val="15000"/>
            </a:spcAft>
            <a:buChar char="••"/>
          </a:pPr>
          <a:r>
            <a:rPr lang="en-US" sz="1500" kern="1200" dirty="0" smtClean="0"/>
            <a:t>Long term support – semantic parsing and traceability for Product Life Cycle documents</a:t>
          </a:r>
        </a:p>
      </dsp:txBody>
      <dsp:txXfrm>
        <a:off x="981313" y="1501769"/>
        <a:ext cx="7591556" cy="750884"/>
      </dsp:txXfrm>
    </dsp:sp>
    <dsp:sp modelId="{59508F8F-5FB0-4E91-AD0D-B8C0DB5EBEBE}">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C124736C-5547-4251-AAEB-73D6B96E04E9}">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 between </a:t>
          </a:r>
          <a:r>
            <a:rPr lang="en-US" sz="1900" kern="1200" dirty="0" err="1" smtClean="0"/>
            <a:t>Obeo</a:t>
          </a:r>
          <a:r>
            <a:rPr lang="en-US" sz="1900" kern="1200" dirty="0" smtClean="0"/>
            <a:t> and Airbus</a:t>
          </a:r>
        </a:p>
        <a:p>
          <a:pPr marL="114300" lvl="1" indent="-114300" algn="l" defTabSz="666750">
            <a:lnSpc>
              <a:spcPct val="90000"/>
            </a:lnSpc>
            <a:spcBef>
              <a:spcPct val="0"/>
            </a:spcBef>
            <a:spcAft>
              <a:spcPct val="15000"/>
            </a:spcAft>
            <a:buChar char="••"/>
          </a:pPr>
          <a:r>
            <a:rPr lang="en-US" sz="1500" kern="1200" dirty="0" smtClean="0"/>
            <a:t>Discussions on topics related to the </a:t>
          </a:r>
          <a:r>
            <a:rPr lang="en-US" sz="1500" kern="1200" dirty="0" err="1" smtClean="0"/>
            <a:t>ModelWriter</a:t>
          </a:r>
          <a:r>
            <a:rPr lang="en-US" sz="1500" kern="1200" dirty="0" smtClean="0"/>
            <a:t> scope</a:t>
          </a:r>
        </a:p>
      </dsp:txBody>
      <dsp:txXfrm>
        <a:off x="981313" y="2628291"/>
        <a:ext cx="7591556" cy="750884"/>
      </dsp:txXfrm>
    </dsp:sp>
    <dsp:sp modelId="{BCB9E947-2734-4A44-BBA9-6E8E20FFA494}">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1A68DE41-62CE-4629-9448-4444B28BBF15}">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Expertise on document extraction</a:t>
          </a:r>
        </a:p>
        <a:p>
          <a:pPr marL="114300" lvl="1" indent="-114300" algn="l" defTabSz="666750">
            <a:lnSpc>
              <a:spcPct val="90000"/>
            </a:lnSpc>
            <a:spcBef>
              <a:spcPct val="0"/>
            </a:spcBef>
            <a:spcAft>
              <a:spcPct val="15000"/>
            </a:spcAft>
            <a:buChar char="••"/>
          </a:pPr>
          <a:r>
            <a:rPr lang="en-US" sz="1500" kern="1200" dirty="0" smtClean="0"/>
            <a:t>Improve expertise on information extraction for reverse engineering purpose</a:t>
          </a:r>
        </a:p>
      </dsp:txBody>
      <dsp:txXfrm>
        <a:off x="550814" y="3754813"/>
        <a:ext cx="8022056" cy="750884"/>
      </dsp:txXfrm>
    </dsp:sp>
    <dsp:sp modelId="{73C213ED-45AB-42CB-910E-A0F6BAC79F3D}">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28-9-2015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9/28/2015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13</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16</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74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105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106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109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124</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125</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12</a:t>
            </a:fld>
            <a:endParaRPr lang="en-US"/>
          </a:p>
        </p:txBody>
      </p:sp>
    </p:spTree>
    <p:extLst>
      <p:ext uri="{BB962C8B-B14F-4D97-AF65-F5344CB8AC3E}">
        <p14:creationId xmlns:p14="http://schemas.microsoft.com/office/powerpoint/2010/main" val="3699506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28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28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diagramColors" Target="../diagrams/colors17.xml"/><Relationship Id="rId12"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image" Target="../media/image83.png"/><Relationship Id="rId5" Type="http://schemas.openxmlformats.org/officeDocument/2006/relationships/diagramLayout" Target="../diagrams/layout17.xml"/><Relationship Id="rId10" Type="http://schemas.openxmlformats.org/officeDocument/2006/relationships/image" Target="../media/image82.png"/><Relationship Id="rId4" Type="http://schemas.openxmlformats.org/officeDocument/2006/relationships/diagramData" Target="../diagrams/data17.xml"/><Relationship Id="rId9"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92.png"/><Relationship Id="rId7" Type="http://schemas.openxmlformats.org/officeDocument/2006/relationships/diagramColors" Target="../diagrams/colors18.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10" Type="http://schemas.openxmlformats.org/officeDocument/2006/relationships/image" Target="../media/image94.png"/><Relationship Id="rId4" Type="http://schemas.openxmlformats.org/officeDocument/2006/relationships/diagramData" Target="../diagrams/data18.xml"/><Relationship Id="rId9"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6.jpeg"/><Relationship Id="rId1" Type="http://schemas.openxmlformats.org/officeDocument/2006/relationships/slideLayout" Target="../slideLayouts/slideLayout10.xml"/><Relationship Id="rId4" Type="http://schemas.openxmlformats.org/officeDocument/2006/relationships/image" Target="../media/image103.png"/></Relationships>
</file>

<file path=ppt/slides/_rels/slide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9.jpeg"/><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8.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8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6.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69.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err="1" smtClean="0"/>
              <a:t>Yagup</a:t>
            </a:r>
            <a:r>
              <a:rPr lang="tr-TR" sz="1400" i="1" dirty="0" smtClean="0"/>
              <a:t> MACİT (HAVELSAN)</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28.09.2015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28.09.2015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28.09.2015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28.09.2015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28.09.2015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28.09.2015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28.09.2015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564103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3983247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28803428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3934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2693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954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07423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9755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87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9419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Exploitation</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a:t>
            </a:r>
            <a:r>
              <a:rPr lang="tr-TR" sz="4200" dirty="0" smtClean="0"/>
              <a:t>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97288198"/>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smtClean="0"/>
              <a:t>[9:00 </a:t>
            </a:r>
            <a:r>
              <a:rPr lang="tr-TR" dirty="0"/>
              <a:t>- </a:t>
            </a:r>
            <a:r>
              <a:rPr lang="tr-TR" dirty="0" smtClean="0"/>
              <a:t>12:30]</a:t>
            </a:r>
            <a:endParaRPr lang="en-US" dirty="0"/>
          </a:p>
        </p:txBody>
      </p:sp>
      <p:sp>
        <p:nvSpPr>
          <p:cNvPr id="7" name="Content Placeholder 6"/>
          <p:cNvSpPr>
            <a:spLocks noGrp="1"/>
          </p:cNvSpPr>
          <p:nvPr>
            <p:ph idx="1"/>
          </p:nvPr>
        </p:nvSpPr>
        <p:spPr>
          <a:xfrm>
            <a:off x="179512" y="1332000"/>
            <a:ext cx="8964488" cy="5040000"/>
          </a:xfrm>
        </p:spPr>
        <p:txBody>
          <a:bodyPr/>
          <a:lstStyle/>
          <a:p>
            <a:pPr marL="457200" indent="-457200">
              <a:buFont typeface="+mj-lt"/>
              <a:buAutoNum type="arabicPeriod"/>
            </a:pPr>
            <a:r>
              <a:rPr lang="en-US" dirty="0">
                <a:solidFill>
                  <a:schemeClr val="accent3"/>
                </a:solidFill>
              </a:rPr>
              <a:t>Introduction</a:t>
            </a:r>
            <a:r>
              <a:rPr lang="en-US" dirty="0"/>
              <a:t> (10 min) [09:00 - 09:10]</a:t>
            </a:r>
          </a:p>
          <a:p>
            <a:pPr marL="457200" indent="-457200">
              <a:buFont typeface="+mj-lt"/>
              <a:buAutoNum type="arabicPeriod"/>
            </a:pPr>
            <a:r>
              <a:rPr lang="en-US" dirty="0">
                <a:solidFill>
                  <a:schemeClr val="accent3"/>
                </a:solidFill>
              </a:rPr>
              <a:t>Overview of the projec</a:t>
            </a:r>
            <a:r>
              <a:rPr lang="en-US" dirty="0"/>
              <a:t>t </a:t>
            </a:r>
            <a:r>
              <a:rPr lang="en-US" dirty="0" smtClean="0"/>
              <a:t>(</a:t>
            </a:r>
            <a:r>
              <a:rPr lang="tr-TR" dirty="0"/>
              <a:t>2</a:t>
            </a:r>
            <a:r>
              <a:rPr lang="en-US" dirty="0" smtClean="0"/>
              <a:t>0 </a:t>
            </a:r>
            <a:r>
              <a:rPr lang="en-US" dirty="0"/>
              <a:t>min) [</a:t>
            </a:r>
            <a:r>
              <a:rPr lang="en-US" dirty="0" smtClean="0"/>
              <a:t>09:</a:t>
            </a:r>
            <a:r>
              <a:rPr lang="tr-TR" dirty="0" smtClean="0"/>
              <a:t>10</a:t>
            </a:r>
            <a:r>
              <a:rPr lang="en-US" dirty="0" smtClean="0"/>
              <a:t> </a:t>
            </a:r>
            <a:r>
              <a:rPr lang="en-US" dirty="0"/>
              <a:t>- </a:t>
            </a:r>
            <a:r>
              <a:rPr lang="en-US" dirty="0" smtClean="0"/>
              <a:t>09:</a:t>
            </a:r>
            <a:r>
              <a:rPr lang="tr-TR" dirty="0"/>
              <a:t>3</a:t>
            </a:r>
            <a:r>
              <a:rPr lang="tr-TR" dirty="0" smtClean="0"/>
              <a:t>0</a:t>
            </a:r>
            <a:r>
              <a:rPr lang="en-US" dirty="0" smtClean="0"/>
              <a:t>]</a:t>
            </a:r>
            <a:endParaRPr lang="en-US" dirty="0"/>
          </a:p>
          <a:p>
            <a:pPr marL="457200" indent="-457200">
              <a:buFont typeface="+mj-lt"/>
              <a:buAutoNum type="arabicPeriod"/>
            </a:pPr>
            <a:r>
              <a:rPr lang="en-US" dirty="0">
                <a:solidFill>
                  <a:schemeClr val="accent3"/>
                </a:solidFill>
              </a:rPr>
              <a:t>Use-cases and exploitation prospects </a:t>
            </a:r>
            <a:r>
              <a:rPr lang="en-US" dirty="0"/>
              <a:t>(45 min) [09:</a:t>
            </a:r>
            <a:r>
              <a:rPr lang="tr-TR" dirty="0"/>
              <a:t>30</a:t>
            </a:r>
            <a:r>
              <a:rPr lang="en-US" dirty="0"/>
              <a:t> - 10:</a:t>
            </a:r>
            <a:r>
              <a:rPr lang="tr-TR" dirty="0"/>
              <a:t>15</a:t>
            </a:r>
            <a:r>
              <a:rPr lang="en-US" dirty="0"/>
              <a:t>]</a:t>
            </a:r>
            <a:r>
              <a:rPr lang="tr-TR" dirty="0"/>
              <a:t> </a:t>
            </a:r>
          </a:p>
          <a:p>
            <a:pPr marL="457200" indent="-457200">
              <a:buFont typeface="+mj-lt"/>
              <a:buAutoNum type="arabicPeriod"/>
            </a:pPr>
            <a:r>
              <a:rPr lang="en-US" dirty="0" smtClean="0">
                <a:solidFill>
                  <a:schemeClr val="accent3"/>
                </a:solidFill>
              </a:rPr>
              <a:t>Progress </a:t>
            </a:r>
            <a:r>
              <a:rPr lang="en-US" dirty="0">
                <a:solidFill>
                  <a:schemeClr val="accent3"/>
                </a:solidFill>
              </a:rPr>
              <a:t>Status per WP </a:t>
            </a:r>
            <a:r>
              <a:rPr lang="en-US" dirty="0"/>
              <a:t>(</a:t>
            </a:r>
            <a:r>
              <a:rPr lang="tr-TR" dirty="0"/>
              <a:t>45</a:t>
            </a:r>
            <a:r>
              <a:rPr lang="en-US" dirty="0"/>
              <a:t> min) [10:</a:t>
            </a:r>
            <a:r>
              <a:rPr lang="tr-TR" dirty="0"/>
              <a:t>15</a:t>
            </a:r>
            <a:r>
              <a:rPr lang="en-US" dirty="0"/>
              <a:t> - 11:</a:t>
            </a:r>
            <a:r>
              <a:rPr lang="tr-TR" dirty="0"/>
              <a:t>0</a:t>
            </a:r>
            <a:r>
              <a:rPr lang="en-US" dirty="0"/>
              <a:t>0</a:t>
            </a:r>
            <a:r>
              <a:rPr lang="en-US" dirty="0" smtClean="0"/>
              <a:t>]</a:t>
            </a:r>
            <a:endParaRPr lang="en-US" dirty="0"/>
          </a:p>
          <a:p>
            <a:pPr marL="0" indent="0">
              <a:buNone/>
            </a:pPr>
            <a:r>
              <a:rPr lang="en-US" dirty="0" smtClean="0"/>
              <a:t>      </a:t>
            </a:r>
            <a:r>
              <a:rPr lang="tr-TR" dirty="0" smtClean="0"/>
              <a:t>- Break (10 mins)</a:t>
            </a:r>
            <a:endParaRPr lang="en-US" dirty="0"/>
          </a:p>
          <a:p>
            <a:pPr marL="457200" indent="-457200">
              <a:buFont typeface="+mj-lt"/>
              <a:buAutoNum type="arabicPeriod" startAt="5"/>
            </a:pPr>
            <a:r>
              <a:rPr lang="en-US" dirty="0">
                <a:solidFill>
                  <a:schemeClr val="accent3"/>
                </a:solidFill>
              </a:rPr>
              <a:t>Demonstrations</a:t>
            </a:r>
            <a:r>
              <a:rPr lang="en-US" dirty="0"/>
              <a:t> (30 min): [</a:t>
            </a:r>
            <a:r>
              <a:rPr lang="en-US" dirty="0" smtClean="0"/>
              <a:t>11:</a:t>
            </a:r>
            <a:r>
              <a:rPr lang="tr-TR" dirty="0" smtClean="0"/>
              <a:t>1</a:t>
            </a:r>
            <a:r>
              <a:rPr lang="en-US" dirty="0" smtClean="0"/>
              <a:t>0 </a:t>
            </a:r>
            <a:r>
              <a:rPr lang="en-US" dirty="0"/>
              <a:t>- </a:t>
            </a:r>
            <a:r>
              <a:rPr lang="en-US" dirty="0" smtClean="0"/>
              <a:t>11:</a:t>
            </a:r>
            <a:r>
              <a:rPr lang="tr-TR" dirty="0" smtClean="0"/>
              <a:t>4</a:t>
            </a:r>
            <a:r>
              <a:rPr lang="en-US" dirty="0" smtClean="0"/>
              <a:t>0</a:t>
            </a:r>
            <a:r>
              <a:rPr lang="en-US" dirty="0"/>
              <a:t>]</a:t>
            </a:r>
          </a:p>
          <a:p>
            <a:pPr marL="457200" indent="-457200">
              <a:buFont typeface="+mj-lt"/>
              <a:buAutoNum type="arabicPeriod" startAt="5"/>
            </a:pPr>
            <a:r>
              <a:rPr lang="en-US" dirty="0">
                <a:solidFill>
                  <a:schemeClr val="accent3"/>
                </a:solidFill>
              </a:rPr>
              <a:t>Summary </a:t>
            </a:r>
            <a:r>
              <a:rPr lang="en-US" dirty="0" smtClean="0">
                <a:solidFill>
                  <a:schemeClr val="accent3"/>
                </a:solidFill>
              </a:rPr>
              <a:t>(achievements</a:t>
            </a:r>
            <a:r>
              <a:rPr lang="tr-TR" dirty="0" smtClean="0">
                <a:solidFill>
                  <a:schemeClr val="accent3"/>
                </a:solidFill>
              </a:rPr>
              <a:t> </a:t>
            </a:r>
            <a:r>
              <a:rPr lang="en-US" dirty="0" smtClean="0">
                <a:solidFill>
                  <a:schemeClr val="accent3"/>
                </a:solidFill>
              </a:rPr>
              <a:t>and exploitations)</a:t>
            </a:r>
            <a:r>
              <a:rPr lang="tr-TR" dirty="0" smtClean="0"/>
              <a:t> (5 min)</a:t>
            </a:r>
            <a:r>
              <a:rPr lang="en-US" dirty="0" smtClean="0"/>
              <a:t> [11:</a:t>
            </a:r>
            <a:r>
              <a:rPr lang="tr-TR" dirty="0" smtClean="0"/>
              <a:t>40</a:t>
            </a:r>
            <a:r>
              <a:rPr lang="en-US" dirty="0" smtClean="0"/>
              <a:t> - 11:</a:t>
            </a:r>
            <a:r>
              <a:rPr lang="tr-TR" dirty="0" smtClean="0"/>
              <a:t>45</a:t>
            </a:r>
            <a:r>
              <a:rPr lang="en-US" dirty="0" smtClean="0"/>
              <a:t>]</a:t>
            </a:r>
          </a:p>
          <a:p>
            <a:pPr marL="457200" indent="-457200">
              <a:buFont typeface="+mj-lt"/>
              <a:buAutoNum type="arabicPeriod" startAt="5"/>
            </a:pPr>
            <a:r>
              <a:rPr lang="en-US" dirty="0" smtClean="0"/>
              <a:t>Reviewers </a:t>
            </a:r>
            <a:r>
              <a:rPr lang="en-US" dirty="0"/>
              <a:t>Private Section (30 min) [11:45 - 12:15]</a:t>
            </a:r>
          </a:p>
          <a:p>
            <a:pPr marL="457200" indent="-457200">
              <a:buFont typeface="+mj-lt"/>
              <a:buAutoNum type="arabicPeriod" startAt="5"/>
            </a:pPr>
            <a:r>
              <a:rPr lang="en-US" dirty="0"/>
              <a:t>Feedback Session (15min) [12:15 - 12:30]</a:t>
            </a:r>
          </a:p>
          <a:p>
            <a:pPr marL="457200" indent="-457200">
              <a:buFont typeface="+mj-lt"/>
              <a:buAutoNum type="arabicPeriod" startAt="5"/>
            </a:pPr>
            <a:r>
              <a:rPr lang="en-US" dirty="0"/>
              <a:t>Lunch (30 min) [12:30 - 13:00]</a:t>
            </a:r>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1945558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088297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3946577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7059015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740879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9404947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6761635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4143561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0634114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884752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6343764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74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2912</TotalTime>
  <Words>7371</Words>
  <Application>Microsoft Office PowerPoint</Application>
  <PresentationFormat>On-screen Show (4:3)</PresentationFormat>
  <Paragraphs>1157</Paragraphs>
  <Slides>193</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193</vt:i4>
      </vt:variant>
    </vt:vector>
  </HeadingPairs>
  <TitlesOfParts>
    <vt:vector size="200"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[9:00 - 12:30]</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649</cp:revision>
  <dcterms:created xsi:type="dcterms:W3CDTF">2014-11-11T13:03:42Z</dcterms:created>
  <dcterms:modified xsi:type="dcterms:W3CDTF">2015-09-28T19:37:04Z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